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8288000" cy="10287000"/>
  <p:notesSz cx="6858000" cy="9144000"/>
  <p:embeddedFontLst>
    <p:embeddedFont>
      <p:font typeface="Anton" pitchFamily="2" charset="0"/>
      <p:regular r:id="rId13"/>
    </p:embeddedFont>
    <p:embeddedFont>
      <p:font typeface="Poppins Semi-Bold" panose="020B0604020202020204" charset="0"/>
      <p:regular r:id="rId14"/>
    </p:embeddedFont>
    <p:embeddedFont>
      <p:font typeface="Roboto" panose="02000000000000000000" pitchFamily="2" charset="0"/>
      <p:regular r:id="rId15"/>
    </p:embeddedFont>
    <p:embeddedFont>
      <p:font typeface="Roboto Bold" panose="02000000000000000000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98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rsh Pandey" userId="c74d5a10532e3565" providerId="LiveId" clId="{38789F74-401D-4DF1-80E6-CE11874B0585}"/>
    <pc:docChg chg="undo redo custSel addSld delSld modSld modMainMaster">
      <pc:chgData name="Adarsh Pandey" userId="c74d5a10532e3565" providerId="LiveId" clId="{38789F74-401D-4DF1-80E6-CE11874B0585}" dt="2024-11-30T08:12:09.814" v="547" actId="20577"/>
      <pc:docMkLst>
        <pc:docMk/>
      </pc:docMkLst>
      <pc:sldChg chg="addSp delSp modSp mod modTransition">
        <pc:chgData name="Adarsh Pandey" userId="c74d5a10532e3565" providerId="LiveId" clId="{38789F74-401D-4DF1-80E6-CE11874B0585}" dt="2024-11-29T15:32:28.381" v="430" actId="1076"/>
        <pc:sldMkLst>
          <pc:docMk/>
          <pc:sldMk cId="0" sldId="256"/>
        </pc:sldMkLst>
        <pc:spChg chg="mod">
          <ac:chgData name="Adarsh Pandey" userId="c74d5a10532e3565" providerId="LiveId" clId="{38789F74-401D-4DF1-80E6-CE11874B0585}" dt="2024-11-29T15:17:51.642" v="341" actId="1035"/>
          <ac:spMkLst>
            <pc:docMk/>
            <pc:sldMk cId="0" sldId="256"/>
            <ac:spMk id="12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5:07.908" v="403" actId="207"/>
          <ac:spMkLst>
            <pc:docMk/>
            <pc:sldMk cId="0" sldId="256"/>
            <ac:spMk id="13" creationId="{00000000-0000-0000-0000-000000000000}"/>
          </ac:spMkLst>
        </pc:spChg>
        <pc:spChg chg="add del">
          <ac:chgData name="Adarsh Pandey" userId="c74d5a10532e3565" providerId="LiveId" clId="{38789F74-401D-4DF1-80E6-CE11874B0585}" dt="2024-11-29T15:18:14.435" v="350" actId="22"/>
          <ac:spMkLst>
            <pc:docMk/>
            <pc:sldMk cId="0" sldId="256"/>
            <ac:spMk id="44" creationId="{442D08E8-9E51-918F-3E4F-E5755A1788A0}"/>
          </ac:spMkLst>
        </pc:spChg>
        <pc:grpChg chg="mod">
          <ac:chgData name="Adarsh Pandey" userId="c74d5a10532e3565" providerId="LiveId" clId="{38789F74-401D-4DF1-80E6-CE11874B0585}" dt="2024-11-29T15:31:59.942" v="426" actId="1076"/>
          <ac:grpSpMkLst>
            <pc:docMk/>
            <pc:sldMk cId="0" sldId="256"/>
            <ac:grpSpMk id="5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2:06.055" v="427" actId="1076"/>
          <ac:grpSpMkLst>
            <pc:docMk/>
            <pc:sldMk cId="0" sldId="256"/>
            <ac:grpSpMk id="7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1:05.771" v="423" actId="1076"/>
          <ac:grpSpMkLst>
            <pc:docMk/>
            <pc:sldMk cId="0" sldId="256"/>
            <ac:grpSpMk id="25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1:11.840" v="424" actId="1076"/>
          <ac:grpSpMkLst>
            <pc:docMk/>
            <pc:sldMk cId="0" sldId="256"/>
            <ac:grpSpMk id="28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1:32.400" v="425" actId="1076"/>
          <ac:grpSpMkLst>
            <pc:docMk/>
            <pc:sldMk cId="0" sldId="256"/>
            <ac:grpSpMk id="31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2:28.381" v="430" actId="1076"/>
          <ac:grpSpMkLst>
            <pc:docMk/>
            <pc:sldMk cId="0" sldId="256"/>
            <ac:grpSpMk id="34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2:25.663" v="429" actId="1076"/>
          <ac:grpSpMkLst>
            <pc:docMk/>
            <pc:sldMk cId="0" sldId="256"/>
            <ac:grpSpMk id="37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32:23.690" v="428" actId="1076"/>
          <ac:grpSpMkLst>
            <pc:docMk/>
            <pc:sldMk cId="0" sldId="256"/>
            <ac:grpSpMk id="40" creationId="{00000000-0000-0000-0000-000000000000}"/>
          </ac:grpSpMkLst>
        </pc:grpChg>
      </pc:sldChg>
      <pc:sldChg chg="addSp delSp modSp mod modTransition">
        <pc:chgData name="Adarsh Pandey" userId="c74d5a10532e3565" providerId="LiveId" clId="{38789F74-401D-4DF1-80E6-CE11874B0585}" dt="2024-11-29T15:15:53.189" v="305" actId="20577"/>
        <pc:sldMkLst>
          <pc:docMk/>
          <pc:sldMk cId="0" sldId="257"/>
        </pc:sldMkLst>
        <pc:spChg chg="mod">
          <ac:chgData name="Adarsh Pandey" userId="c74d5a10532e3565" providerId="LiveId" clId="{38789F74-401D-4DF1-80E6-CE11874B0585}" dt="2024-11-29T15:14:57.770" v="285" actId="403"/>
          <ac:spMkLst>
            <pc:docMk/>
            <pc:sldMk cId="0" sldId="257"/>
            <ac:spMk id="15" creationId="{00000000-0000-0000-0000-000000000000}"/>
          </ac:spMkLst>
        </pc:spChg>
        <pc:spChg chg="del mod">
          <ac:chgData name="Adarsh Pandey" userId="c74d5a10532e3565" providerId="LiveId" clId="{38789F74-401D-4DF1-80E6-CE11874B0585}" dt="2024-11-29T14:55:13.999" v="142"/>
          <ac:spMkLst>
            <pc:docMk/>
            <pc:sldMk cId="0" sldId="257"/>
            <ac:spMk id="29" creationId="{00000000-0000-0000-0000-000000000000}"/>
          </ac:spMkLst>
        </pc:spChg>
        <pc:spChg chg="add del mod">
          <ac:chgData name="Adarsh Pandey" userId="c74d5a10532e3565" providerId="LiveId" clId="{38789F74-401D-4DF1-80E6-CE11874B0585}" dt="2024-11-29T15:15:53.189" v="305" actId="20577"/>
          <ac:spMkLst>
            <pc:docMk/>
            <pc:sldMk cId="0" sldId="257"/>
            <ac:spMk id="30" creationId="{00000000-0000-0000-0000-000000000000}"/>
          </ac:spMkLst>
        </pc:spChg>
        <pc:spChg chg="add del">
          <ac:chgData name="Adarsh Pandey" userId="c74d5a10532e3565" providerId="LiveId" clId="{38789F74-401D-4DF1-80E6-CE11874B0585}" dt="2024-11-29T14:55:45.722" v="153" actId="22"/>
          <ac:spMkLst>
            <pc:docMk/>
            <pc:sldMk cId="0" sldId="257"/>
            <ac:spMk id="34" creationId="{6E1F6CB9-1113-37CC-3A22-E90B4CC91C7F}"/>
          </ac:spMkLst>
        </pc:spChg>
        <pc:grpChg chg="mod">
          <ac:chgData name="Adarsh Pandey" userId="c74d5a10532e3565" providerId="LiveId" clId="{38789F74-401D-4DF1-80E6-CE11874B0585}" dt="2024-11-29T15:14:30.957" v="274" actId="1076"/>
          <ac:grpSpMkLst>
            <pc:docMk/>
            <pc:sldMk cId="0" sldId="257"/>
            <ac:grpSpMk id="25" creationId="{00000000-0000-0000-0000-000000000000}"/>
          </ac:grpSpMkLst>
        </pc:grpChg>
      </pc:sldChg>
      <pc:sldChg chg="delSp modSp mod modTransition">
        <pc:chgData name="Adarsh Pandey" userId="c74d5a10532e3565" providerId="LiveId" clId="{38789F74-401D-4DF1-80E6-CE11874B0585}" dt="2024-11-29T14:58:43.304" v="196" actId="20577"/>
        <pc:sldMkLst>
          <pc:docMk/>
          <pc:sldMk cId="0" sldId="258"/>
        </pc:sldMkLst>
        <pc:spChg chg="mod">
          <ac:chgData name="Adarsh Pandey" userId="c74d5a10532e3565" providerId="LiveId" clId="{38789F74-401D-4DF1-80E6-CE11874B0585}" dt="2024-11-29T14:58:43.304" v="196" actId="20577"/>
          <ac:spMkLst>
            <pc:docMk/>
            <pc:sldMk cId="0" sldId="258"/>
            <ac:spMk id="11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4:58:14.251" v="183" actId="14100"/>
          <ac:spMkLst>
            <pc:docMk/>
            <pc:sldMk cId="0" sldId="258"/>
            <ac:spMk id="34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4:57:56.397" v="179" actId="20577"/>
          <ac:spMkLst>
            <pc:docMk/>
            <pc:sldMk cId="0" sldId="258"/>
            <ac:spMk id="35" creationId="{00000000-0000-0000-0000-000000000000}"/>
          </ac:spMkLst>
        </pc:spChg>
        <pc:grpChg chg="del">
          <ac:chgData name="Adarsh Pandey" userId="c74d5a10532e3565" providerId="LiveId" clId="{38789F74-401D-4DF1-80E6-CE11874B0585}" dt="2024-11-29T14:57:46.139" v="166" actId="478"/>
          <ac:grpSpMkLst>
            <pc:docMk/>
            <pc:sldMk cId="0" sldId="258"/>
            <ac:grpSpMk id="30" creationId="{00000000-0000-0000-0000-000000000000}"/>
          </ac:grpSpMkLst>
        </pc:grpChg>
      </pc:sldChg>
      <pc:sldChg chg="modSp del mod modTransition">
        <pc:chgData name="Adarsh Pandey" userId="c74d5a10532e3565" providerId="LiveId" clId="{38789F74-401D-4DF1-80E6-CE11874B0585}" dt="2024-11-29T15:10:45.294" v="241" actId="2696"/>
        <pc:sldMkLst>
          <pc:docMk/>
          <pc:sldMk cId="0" sldId="259"/>
        </pc:sldMkLst>
        <pc:spChg chg="mod">
          <ac:chgData name="Adarsh Pandey" userId="c74d5a10532e3565" providerId="LiveId" clId="{38789F74-401D-4DF1-80E6-CE11874B0585}" dt="2024-11-26T13:05:22.588" v="21" actId="20577"/>
          <ac:spMkLst>
            <pc:docMk/>
            <pc:sldMk cId="0" sldId="259"/>
            <ac:spMk id="27" creationId="{00000000-0000-0000-0000-000000000000}"/>
          </ac:spMkLst>
        </pc:spChg>
        <pc:grpChg chg="mod">
          <ac:chgData name="Adarsh Pandey" userId="c74d5a10532e3565" providerId="LiveId" clId="{38789F74-401D-4DF1-80E6-CE11874B0585}" dt="2024-11-26T13:06:40.705" v="30" actId="14100"/>
          <ac:grpSpMkLst>
            <pc:docMk/>
            <pc:sldMk cId="0" sldId="259"/>
            <ac:grpSpMk id="7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6:36.663" v="29" actId="14100"/>
          <ac:grpSpMkLst>
            <pc:docMk/>
            <pc:sldMk cId="0" sldId="259"/>
            <ac:grpSpMk id="10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6:31.955" v="28" actId="14100"/>
          <ac:grpSpMkLst>
            <pc:docMk/>
            <pc:sldMk cId="0" sldId="259"/>
            <ac:grpSpMk id="13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6:17.609" v="27" actId="1076"/>
          <ac:grpSpMkLst>
            <pc:docMk/>
            <pc:sldMk cId="0" sldId="259"/>
            <ac:grpSpMk id="16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6:00.329" v="25" actId="14100"/>
          <ac:grpSpMkLst>
            <pc:docMk/>
            <pc:sldMk cId="0" sldId="259"/>
            <ac:grpSpMk id="19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6:08.917" v="26" actId="1076"/>
          <ac:grpSpMkLst>
            <pc:docMk/>
            <pc:sldMk cId="0" sldId="259"/>
            <ac:grpSpMk id="22" creationId="{00000000-0000-0000-0000-000000000000}"/>
          </ac:grpSpMkLst>
        </pc:grpChg>
      </pc:sldChg>
      <pc:sldChg chg="modSp mod modTransition">
        <pc:chgData name="Adarsh Pandey" userId="c74d5a10532e3565" providerId="LiveId" clId="{38789F74-401D-4DF1-80E6-CE11874B0585}" dt="2024-11-29T15:26:22.768" v="410" actId="1076"/>
        <pc:sldMkLst>
          <pc:docMk/>
          <pc:sldMk cId="0" sldId="260"/>
        </pc:sldMkLst>
        <pc:spChg chg="mod">
          <ac:chgData name="Adarsh Pandey" userId="c74d5a10532e3565" providerId="LiveId" clId="{38789F74-401D-4DF1-80E6-CE11874B0585}" dt="2024-11-29T15:01:01.034" v="210" actId="1076"/>
          <ac:spMkLst>
            <pc:docMk/>
            <pc:sldMk cId="0" sldId="260"/>
            <ac:spMk id="3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00:52.759" v="209" actId="403"/>
          <ac:spMkLst>
            <pc:docMk/>
            <pc:sldMk cId="0" sldId="260"/>
            <ac:spMk id="12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5:42.881" v="404" actId="20577"/>
          <ac:spMkLst>
            <pc:docMk/>
            <pc:sldMk cId="0" sldId="260"/>
            <ac:spMk id="13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5:55.627" v="406" actId="20577"/>
          <ac:spMkLst>
            <pc:docMk/>
            <pc:sldMk cId="0" sldId="260"/>
            <ac:spMk id="21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6:12.457" v="409" actId="1076"/>
          <ac:spMkLst>
            <pc:docMk/>
            <pc:sldMk cId="0" sldId="260"/>
            <ac:spMk id="24" creationId="{00000000-0000-0000-0000-000000000000}"/>
          </ac:spMkLst>
        </pc:spChg>
        <pc:grpChg chg="mod">
          <ac:chgData name="Adarsh Pandey" userId="c74d5a10532e3565" providerId="LiveId" clId="{38789F74-401D-4DF1-80E6-CE11874B0585}" dt="2024-11-29T15:26:22.768" v="410" actId="1076"/>
          <ac:grpSpMkLst>
            <pc:docMk/>
            <pc:sldMk cId="0" sldId="260"/>
            <ac:grpSpMk id="17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9T15:26:03.346" v="407" actId="1076"/>
          <ac:grpSpMkLst>
            <pc:docMk/>
            <pc:sldMk cId="0" sldId="260"/>
            <ac:grpSpMk id="20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7:33.664" v="38" actId="1076"/>
          <ac:grpSpMkLst>
            <pc:docMk/>
            <pc:sldMk cId="0" sldId="260"/>
            <ac:grpSpMk id="26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7:33.664" v="38" actId="1076"/>
          <ac:grpSpMkLst>
            <pc:docMk/>
            <pc:sldMk cId="0" sldId="260"/>
            <ac:grpSpMk id="29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7:33.664" v="38" actId="1076"/>
          <ac:grpSpMkLst>
            <pc:docMk/>
            <pc:sldMk cId="0" sldId="260"/>
            <ac:grpSpMk id="32" creationId="{00000000-0000-0000-0000-000000000000}"/>
          </ac:grpSpMkLst>
        </pc:grpChg>
      </pc:sldChg>
      <pc:sldChg chg="addSp modSp del mod modTransition">
        <pc:chgData name="Adarsh Pandey" userId="c74d5a10532e3565" providerId="LiveId" clId="{38789F74-401D-4DF1-80E6-CE11874B0585}" dt="2024-11-30T07:29:55.637" v="433" actId="2696"/>
        <pc:sldMkLst>
          <pc:docMk/>
          <pc:sldMk cId="0" sldId="261"/>
        </pc:sldMkLst>
        <pc:spChg chg="mod">
          <ac:chgData name="Adarsh Pandey" userId="c74d5a10532e3565" providerId="LiveId" clId="{38789F74-401D-4DF1-80E6-CE11874B0585}" dt="2024-11-29T15:02:10.477" v="223" actId="20577"/>
          <ac:spMkLst>
            <pc:docMk/>
            <pc:sldMk cId="0" sldId="261"/>
            <ac:spMk id="32" creationId="{00000000-0000-0000-0000-000000000000}"/>
          </ac:spMkLst>
        </pc:spChg>
        <pc:grpChg chg="mod">
          <ac:chgData name="Adarsh Pandey" userId="c74d5a10532e3565" providerId="LiveId" clId="{38789F74-401D-4DF1-80E6-CE11874B0585}" dt="2024-11-26T13:08:38.090" v="43" actId="1076"/>
          <ac:grpSpMkLst>
            <pc:docMk/>
            <pc:sldMk cId="0" sldId="261"/>
            <ac:grpSpMk id="12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8:42.490" v="44" actId="1076"/>
          <ac:grpSpMkLst>
            <pc:docMk/>
            <pc:sldMk cId="0" sldId="261"/>
            <ac:grpSpMk id="15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7:57.259" v="40" actId="14100"/>
          <ac:grpSpMkLst>
            <pc:docMk/>
            <pc:sldMk cId="0" sldId="261"/>
            <ac:grpSpMk id="18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8:24.164" v="41" actId="14100"/>
          <ac:grpSpMkLst>
            <pc:docMk/>
            <pc:sldMk cId="0" sldId="261"/>
            <ac:grpSpMk id="21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8:24.164" v="41" actId="14100"/>
          <ac:grpSpMkLst>
            <pc:docMk/>
            <pc:sldMk cId="0" sldId="261"/>
            <ac:grpSpMk id="24" creationId="{00000000-0000-0000-0000-000000000000}"/>
          </ac:grpSpMkLst>
        </pc:grpChg>
        <pc:picChg chg="add mod">
          <ac:chgData name="Adarsh Pandey" userId="c74d5a10532e3565" providerId="LiveId" clId="{38789F74-401D-4DF1-80E6-CE11874B0585}" dt="2024-11-29T15:10:09.019" v="240" actId="1038"/>
          <ac:picMkLst>
            <pc:docMk/>
            <pc:sldMk cId="0" sldId="261"/>
            <ac:picMk id="34" creationId="{7726D09F-E08D-9297-D702-99534C4A5705}"/>
          </ac:picMkLst>
        </pc:picChg>
      </pc:sldChg>
      <pc:sldChg chg="addSp modSp mod modTransition">
        <pc:chgData name="Adarsh Pandey" userId="c74d5a10532e3565" providerId="LiveId" clId="{38789F74-401D-4DF1-80E6-CE11874B0585}" dt="2024-11-30T07:32:38.968" v="444" actId="20577"/>
        <pc:sldMkLst>
          <pc:docMk/>
          <pc:sldMk cId="0" sldId="262"/>
        </pc:sldMkLst>
        <pc:spChg chg="mod">
          <ac:chgData name="Adarsh Pandey" userId="c74d5a10532e3565" providerId="LiveId" clId="{38789F74-401D-4DF1-80E6-CE11874B0585}" dt="2024-11-26T13:02:19.653" v="4" actId="14100"/>
          <ac:spMkLst>
            <pc:docMk/>
            <pc:sldMk cId="0" sldId="262"/>
            <ac:spMk id="31" creationId="{00000000-0000-0000-0000-000000000000}"/>
          </ac:spMkLst>
        </pc:spChg>
        <pc:spChg chg="mod">
          <ac:chgData name="Adarsh Pandey" userId="c74d5a10532e3565" providerId="LiveId" clId="{38789F74-401D-4DF1-80E6-CE11874B0585}" dt="2024-11-26T13:02:36.562" v="7" actId="1076"/>
          <ac:spMkLst>
            <pc:docMk/>
            <pc:sldMk cId="0" sldId="262"/>
            <ac:spMk id="32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7:32:38.968" v="444" actId="20577"/>
          <ac:spMkLst>
            <pc:docMk/>
            <pc:sldMk cId="0" sldId="262"/>
            <ac:spMk id="34" creationId="{00000000-0000-0000-0000-000000000000}"/>
          </ac:spMkLst>
        </pc:spChg>
        <pc:spChg chg="mod">
          <ac:chgData name="Adarsh Pandey" userId="c74d5a10532e3565" providerId="LiveId" clId="{38789F74-401D-4DF1-80E6-CE11874B0585}" dt="2024-11-26T13:04:02.357" v="15" actId="14100"/>
          <ac:spMkLst>
            <pc:docMk/>
            <pc:sldMk cId="0" sldId="262"/>
            <ac:spMk id="35" creationId="{00000000-0000-0000-0000-000000000000}"/>
          </ac:spMkLst>
        </pc:spChg>
        <pc:spChg chg="mod">
          <ac:chgData name="Adarsh Pandey" userId="c74d5a10532e3565" providerId="LiveId" clId="{38789F74-401D-4DF1-80E6-CE11874B0585}" dt="2024-11-26T13:03:04.735" v="8"/>
          <ac:spMkLst>
            <pc:docMk/>
            <pc:sldMk cId="0" sldId="262"/>
            <ac:spMk id="37" creationId="{94CF6D84-AC73-2B39-A79E-DFFD93FE770A}"/>
          </ac:spMkLst>
        </pc:spChg>
        <pc:grpChg chg="mod">
          <ac:chgData name="Adarsh Pandey" userId="c74d5a10532e3565" providerId="LiveId" clId="{38789F74-401D-4DF1-80E6-CE11874B0585}" dt="2024-11-26T13:03:32.273" v="14" actId="1076"/>
          <ac:grpSpMkLst>
            <pc:docMk/>
            <pc:sldMk cId="0" sldId="262"/>
            <ac:grpSpMk id="16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03:28.392" v="13" actId="1076"/>
          <ac:grpSpMkLst>
            <pc:docMk/>
            <pc:sldMk cId="0" sldId="262"/>
            <ac:grpSpMk id="19" creationId="{00000000-0000-0000-0000-000000000000}"/>
          </ac:grpSpMkLst>
        </pc:grpChg>
        <pc:grpChg chg="add mod">
          <ac:chgData name="Adarsh Pandey" userId="c74d5a10532e3565" providerId="LiveId" clId="{38789F74-401D-4DF1-80E6-CE11874B0585}" dt="2024-11-26T13:03:22.034" v="12" actId="1076"/>
          <ac:grpSpMkLst>
            <pc:docMk/>
            <pc:sldMk cId="0" sldId="262"/>
            <ac:grpSpMk id="36" creationId="{F052A54F-6AE2-9307-8A71-C020980E7DB5}"/>
          </ac:grpSpMkLst>
        </pc:grpChg>
      </pc:sldChg>
      <pc:sldChg chg="addSp delSp modSp mod modTransition">
        <pc:chgData name="Adarsh Pandey" userId="c74d5a10532e3565" providerId="LiveId" clId="{38789F74-401D-4DF1-80E6-CE11874B0585}" dt="2024-11-30T08:12:09.814" v="547" actId="20577"/>
        <pc:sldMkLst>
          <pc:docMk/>
          <pc:sldMk cId="0" sldId="263"/>
        </pc:sldMkLst>
        <pc:spChg chg="del mod">
          <ac:chgData name="Adarsh Pandey" userId="c74d5a10532e3565" providerId="LiveId" clId="{38789F74-401D-4DF1-80E6-CE11874B0585}" dt="2024-11-30T08:01:12.855" v="462" actId="478"/>
          <ac:spMkLst>
            <pc:docMk/>
            <pc:sldMk cId="0" sldId="263"/>
            <ac:spMk id="31" creationId="{00000000-0000-0000-0000-000000000000}"/>
          </ac:spMkLst>
        </pc:spChg>
        <pc:spChg chg="del mod">
          <ac:chgData name="Adarsh Pandey" userId="c74d5a10532e3565" providerId="LiveId" clId="{38789F74-401D-4DF1-80E6-CE11874B0585}" dt="2024-11-30T08:01:15.803" v="463" actId="478"/>
          <ac:spMkLst>
            <pc:docMk/>
            <pc:sldMk cId="0" sldId="263"/>
            <ac:spMk id="32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8:12:09.814" v="547" actId="20577"/>
          <ac:spMkLst>
            <pc:docMk/>
            <pc:sldMk cId="0" sldId="263"/>
            <ac:spMk id="34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0:47.426" v="382"/>
          <ac:spMkLst>
            <pc:docMk/>
            <pc:sldMk cId="0" sldId="263"/>
            <ac:spMk id="37" creationId="{58F0F1AE-23BE-3F12-05EF-D1F3D7D8979F}"/>
          </ac:spMkLst>
        </pc:spChg>
        <pc:grpChg chg="add mod">
          <ac:chgData name="Adarsh Pandey" userId="c74d5a10532e3565" providerId="LiveId" clId="{38789F74-401D-4DF1-80E6-CE11874B0585}" dt="2024-11-29T15:23:41.388" v="400" actId="1076"/>
          <ac:grpSpMkLst>
            <pc:docMk/>
            <pc:sldMk cId="0" sldId="263"/>
            <ac:grpSpMk id="36" creationId="{B3C7CE1C-008C-A561-71D9-9F4CDB770288}"/>
          </ac:grpSpMkLst>
        </pc:grpChg>
        <pc:picChg chg="add mod">
          <ac:chgData name="Adarsh Pandey" userId="c74d5a10532e3565" providerId="LiveId" clId="{38789F74-401D-4DF1-80E6-CE11874B0585}" dt="2024-11-30T08:06:34.774" v="473" actId="14100"/>
          <ac:picMkLst>
            <pc:docMk/>
            <pc:sldMk cId="0" sldId="263"/>
            <ac:picMk id="39" creationId="{04A9B636-5F73-4003-7172-EA8D934536CF}"/>
          </ac:picMkLst>
        </pc:picChg>
        <pc:picChg chg="add mod">
          <ac:chgData name="Adarsh Pandey" userId="c74d5a10532e3565" providerId="LiveId" clId="{38789F74-401D-4DF1-80E6-CE11874B0585}" dt="2024-11-30T08:06:29.536" v="471" actId="14100"/>
          <ac:picMkLst>
            <pc:docMk/>
            <pc:sldMk cId="0" sldId="263"/>
            <ac:picMk id="41" creationId="{DC2E6551-641D-6CB3-C0FF-22AC95395E9F}"/>
          </ac:picMkLst>
        </pc:picChg>
      </pc:sldChg>
      <pc:sldChg chg="addSp modSp mod modTransition">
        <pc:chgData name="Adarsh Pandey" userId="c74d5a10532e3565" providerId="LiveId" clId="{38789F74-401D-4DF1-80E6-CE11874B0585}" dt="2024-11-30T07:32:55.166" v="450" actId="20577"/>
        <pc:sldMkLst>
          <pc:docMk/>
          <pc:sldMk cId="0" sldId="264"/>
        </pc:sldMkLst>
        <pc:spChg chg="mod">
          <ac:chgData name="Adarsh Pandey" userId="c74d5a10532e3565" providerId="LiveId" clId="{38789F74-401D-4DF1-80E6-CE11874B0585}" dt="2024-11-26T13:23:19.659" v="75" actId="14100"/>
          <ac:spMkLst>
            <pc:docMk/>
            <pc:sldMk cId="0" sldId="264"/>
            <ac:spMk id="16" creationId="{00000000-0000-0000-0000-000000000000}"/>
          </ac:spMkLst>
        </pc:spChg>
        <pc:spChg chg="mod">
          <ac:chgData name="Adarsh Pandey" userId="c74d5a10532e3565" providerId="LiveId" clId="{38789F74-401D-4DF1-80E6-CE11874B0585}" dt="2024-11-26T13:23:06.181" v="73" actId="14100"/>
          <ac:spMkLst>
            <pc:docMk/>
            <pc:sldMk cId="0" sldId="264"/>
            <ac:spMk id="17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7:32:55.166" v="450" actId="20577"/>
          <ac:spMkLst>
            <pc:docMk/>
            <pc:sldMk cId="0" sldId="264"/>
            <ac:spMk id="19" creationId="{00000000-0000-0000-0000-000000000000}"/>
          </ac:spMkLst>
        </pc:spChg>
        <pc:picChg chg="add mod">
          <ac:chgData name="Adarsh Pandey" userId="c74d5a10532e3565" providerId="LiveId" clId="{38789F74-401D-4DF1-80E6-CE11874B0585}" dt="2024-11-26T13:29:16.886" v="84" actId="1076"/>
          <ac:picMkLst>
            <pc:docMk/>
            <pc:sldMk cId="0" sldId="264"/>
            <ac:picMk id="22" creationId="{90DEBC25-62AB-02BD-0E5E-974DBFD1AE17}"/>
          </ac:picMkLst>
        </pc:picChg>
      </pc:sldChg>
      <pc:sldChg chg="addSp delSp modSp mod modTransition">
        <pc:chgData name="Adarsh Pandey" userId="c74d5a10532e3565" providerId="LiveId" clId="{38789F74-401D-4DF1-80E6-CE11874B0585}" dt="2024-11-30T07:33:01.376" v="452" actId="20577"/>
        <pc:sldMkLst>
          <pc:docMk/>
          <pc:sldMk cId="0" sldId="265"/>
        </pc:sldMkLst>
        <pc:spChg chg="mod">
          <ac:chgData name="Adarsh Pandey" userId="c74d5a10532e3565" providerId="LiveId" clId="{38789F74-401D-4DF1-80E6-CE11874B0585}" dt="2024-11-29T15:03:46.663" v="235" actId="1076"/>
          <ac:spMkLst>
            <pc:docMk/>
            <pc:sldMk cId="0" sldId="265"/>
            <ac:spMk id="16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03:43.608" v="233" actId="1076"/>
          <ac:spMkLst>
            <pc:docMk/>
            <pc:sldMk cId="0" sldId="265"/>
            <ac:spMk id="17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03:45.870" v="234" actId="1076"/>
          <ac:spMkLst>
            <pc:docMk/>
            <pc:sldMk cId="0" sldId="265"/>
            <ac:spMk id="18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7:33:01.376" v="452" actId="20577"/>
          <ac:spMkLst>
            <pc:docMk/>
            <pc:sldMk cId="0" sldId="265"/>
            <ac:spMk id="20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7:29:38.617" v="431"/>
          <ac:spMkLst>
            <pc:docMk/>
            <pc:sldMk cId="0" sldId="265"/>
            <ac:spMk id="22" creationId="{BE8B2A4D-6394-7EC8-CC9C-14123843EEBE}"/>
          </ac:spMkLst>
        </pc:spChg>
        <pc:spChg chg="mod">
          <ac:chgData name="Adarsh Pandey" userId="c74d5a10532e3565" providerId="LiveId" clId="{38789F74-401D-4DF1-80E6-CE11874B0585}" dt="2024-11-30T07:30:54.107" v="434"/>
          <ac:spMkLst>
            <pc:docMk/>
            <pc:sldMk cId="0" sldId="265"/>
            <ac:spMk id="24" creationId="{3A506463-7C44-E1C0-09C1-E7FE6230BE66}"/>
          </ac:spMkLst>
        </pc:spChg>
        <pc:grpChg chg="add del mod">
          <ac:chgData name="Adarsh Pandey" userId="c74d5a10532e3565" providerId="LiveId" clId="{38789F74-401D-4DF1-80E6-CE11874B0585}" dt="2024-11-30T07:30:57.334" v="435" actId="21"/>
          <ac:grpSpMkLst>
            <pc:docMk/>
            <pc:sldMk cId="0" sldId="265"/>
            <ac:grpSpMk id="21" creationId="{E26F756B-563C-A2F4-844B-3A1FAD75B214}"/>
          </ac:grpSpMkLst>
        </pc:grpChg>
        <pc:grpChg chg="add mod">
          <ac:chgData name="Adarsh Pandey" userId="c74d5a10532e3565" providerId="LiveId" clId="{38789F74-401D-4DF1-80E6-CE11874B0585}" dt="2024-11-30T07:31:03.122" v="436" actId="1076"/>
          <ac:grpSpMkLst>
            <pc:docMk/>
            <pc:sldMk cId="0" sldId="265"/>
            <ac:grpSpMk id="23" creationId="{F294AF81-26CE-7B8B-79FE-F0A89AB39BD6}"/>
          </ac:grpSpMkLst>
        </pc:grpChg>
      </pc:sldChg>
      <pc:sldChg chg="addSp delSp modSp mod modTransition">
        <pc:chgData name="Adarsh Pandey" userId="c74d5a10532e3565" providerId="LiveId" clId="{38789F74-401D-4DF1-80E6-CE11874B0585}" dt="2024-11-30T07:32:08.233" v="440" actId="1076"/>
        <pc:sldMkLst>
          <pc:docMk/>
          <pc:sldMk cId="0" sldId="266"/>
        </pc:sldMkLst>
        <pc:spChg chg="mod">
          <ac:chgData name="Adarsh Pandey" userId="c74d5a10532e3565" providerId="LiveId" clId="{38789F74-401D-4DF1-80E6-CE11874B0585}" dt="2024-11-29T15:28:13.426" v="415" actId="14100"/>
          <ac:spMkLst>
            <pc:docMk/>
            <pc:sldMk cId="0" sldId="266"/>
            <ac:spMk id="26" creationId="{00000000-0000-0000-0000-000000000000}"/>
          </ac:spMkLst>
        </pc:spChg>
        <pc:spChg chg="mod">
          <ac:chgData name="Adarsh Pandey" userId="c74d5a10532e3565" providerId="LiveId" clId="{38789F74-401D-4DF1-80E6-CE11874B0585}" dt="2024-11-30T07:31:12.741" v="438"/>
          <ac:spMkLst>
            <pc:docMk/>
            <pc:sldMk cId="0" sldId="266"/>
            <ac:spMk id="31" creationId="{BE8B2A4D-6394-7EC8-CC9C-14123843EEBE}"/>
          </ac:spMkLst>
        </pc:spChg>
        <pc:grpChg chg="del">
          <ac:chgData name="Adarsh Pandey" userId="c74d5a10532e3565" providerId="LiveId" clId="{38789F74-401D-4DF1-80E6-CE11874B0585}" dt="2024-11-30T07:31:11.468" v="437" actId="478"/>
          <ac:grpSpMkLst>
            <pc:docMk/>
            <pc:sldMk cId="0" sldId="266"/>
            <ac:grpSpMk id="2" creationId="{00000000-0000-0000-0000-000000000000}"/>
          </ac:grpSpMkLst>
        </pc:grpChg>
        <pc:grpChg chg="add mod">
          <ac:chgData name="Adarsh Pandey" userId="c74d5a10532e3565" providerId="LiveId" clId="{38789F74-401D-4DF1-80E6-CE11874B0585}" dt="2024-11-30T07:32:08.233" v="440" actId="1076"/>
          <ac:grpSpMkLst>
            <pc:docMk/>
            <pc:sldMk cId="0" sldId="266"/>
            <ac:grpSpMk id="30" creationId="{E26F756B-563C-A2F4-844B-3A1FAD75B214}"/>
          </ac:grpSpMkLst>
        </pc:grpChg>
      </pc:sldChg>
      <pc:sldChg chg="modSp mod modTransition">
        <pc:chgData name="Adarsh Pandey" userId="c74d5a10532e3565" providerId="LiveId" clId="{38789F74-401D-4DF1-80E6-CE11874B0585}" dt="2024-11-29T15:24:12.141" v="401" actId="6549"/>
        <pc:sldMkLst>
          <pc:docMk/>
          <pc:sldMk cId="0" sldId="267"/>
        </pc:sldMkLst>
        <pc:spChg chg="mod">
          <ac:chgData name="Adarsh Pandey" userId="c74d5a10532e3565" providerId="LiveId" clId="{38789F74-401D-4DF1-80E6-CE11874B0585}" dt="2024-11-26T13:10:26.664" v="51" actId="1076"/>
          <ac:spMkLst>
            <pc:docMk/>
            <pc:sldMk cId="0" sldId="267"/>
            <ac:spMk id="8" creationId="{00000000-0000-0000-0000-000000000000}"/>
          </ac:spMkLst>
        </pc:spChg>
        <pc:spChg chg="mod">
          <ac:chgData name="Adarsh Pandey" userId="c74d5a10532e3565" providerId="LiveId" clId="{38789F74-401D-4DF1-80E6-CE11874B0585}" dt="2024-11-29T15:24:12.141" v="401" actId="6549"/>
          <ac:spMkLst>
            <pc:docMk/>
            <pc:sldMk cId="0" sldId="267"/>
            <ac:spMk id="13" creationId="{00000000-0000-0000-0000-000000000000}"/>
          </ac:spMkLst>
        </pc:spChg>
        <pc:grpChg chg="mod">
          <ac:chgData name="Adarsh Pandey" userId="c74d5a10532e3565" providerId="LiveId" clId="{38789F74-401D-4DF1-80E6-CE11874B0585}" dt="2024-11-26T13:10:15.797" v="50" actId="1076"/>
          <ac:grpSpMkLst>
            <pc:docMk/>
            <pc:sldMk cId="0" sldId="267"/>
            <ac:grpSpMk id="5" creationId="{00000000-0000-0000-0000-000000000000}"/>
          </ac:grpSpMkLst>
        </pc:grpChg>
      </pc:sldChg>
      <pc:sldChg chg="modSp mod modTransition">
        <pc:chgData name="Adarsh Pandey" userId="c74d5a10532e3565" providerId="LiveId" clId="{38789F74-401D-4DF1-80E6-CE11874B0585}" dt="2024-11-29T15:28:53.697" v="416" actId="1076"/>
        <pc:sldMkLst>
          <pc:docMk/>
          <pc:sldMk cId="0" sldId="268"/>
        </pc:sldMkLst>
        <pc:spChg chg="mod">
          <ac:chgData name="Adarsh Pandey" userId="c74d5a10532e3565" providerId="LiveId" clId="{38789F74-401D-4DF1-80E6-CE11874B0585}" dt="2024-11-29T15:28:53.697" v="416" actId="1076"/>
          <ac:spMkLst>
            <pc:docMk/>
            <pc:sldMk cId="0" sldId="268"/>
            <ac:spMk id="5" creationId="{00000000-0000-0000-0000-000000000000}"/>
          </ac:spMkLst>
        </pc:spChg>
        <pc:grpChg chg="mod">
          <ac:chgData name="Adarsh Pandey" userId="c74d5a10532e3565" providerId="LiveId" clId="{38789F74-401D-4DF1-80E6-CE11874B0585}" dt="2024-11-26T13:11:05.096" v="55" actId="1076"/>
          <ac:grpSpMkLst>
            <pc:docMk/>
            <pc:sldMk cId="0" sldId="268"/>
            <ac:grpSpMk id="6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10:58.362" v="54" actId="1076"/>
          <ac:grpSpMkLst>
            <pc:docMk/>
            <pc:sldMk cId="0" sldId="268"/>
            <ac:grpSpMk id="11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10:51.287" v="53" actId="1076"/>
          <ac:grpSpMkLst>
            <pc:docMk/>
            <pc:sldMk cId="0" sldId="268"/>
            <ac:grpSpMk id="14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11:21.497" v="58" actId="1076"/>
          <ac:grpSpMkLst>
            <pc:docMk/>
            <pc:sldMk cId="0" sldId="268"/>
            <ac:grpSpMk id="31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11:14.055" v="57" actId="1076"/>
          <ac:grpSpMkLst>
            <pc:docMk/>
            <pc:sldMk cId="0" sldId="268"/>
            <ac:grpSpMk id="34" creationId="{00000000-0000-0000-0000-000000000000}"/>
          </ac:grpSpMkLst>
        </pc:grpChg>
        <pc:grpChg chg="mod">
          <ac:chgData name="Adarsh Pandey" userId="c74d5a10532e3565" providerId="LiveId" clId="{38789F74-401D-4DF1-80E6-CE11874B0585}" dt="2024-11-26T13:11:29.203" v="60" actId="1076"/>
          <ac:grpSpMkLst>
            <pc:docMk/>
            <pc:sldMk cId="0" sldId="268"/>
            <ac:grpSpMk id="37" creationId="{00000000-0000-0000-0000-000000000000}"/>
          </ac:grpSpMkLst>
        </pc:grpChg>
      </pc:sldChg>
      <pc:sldChg chg="new del">
        <pc:chgData name="Adarsh Pandey" userId="c74d5a10532e3565" providerId="LiveId" clId="{38789F74-401D-4DF1-80E6-CE11874B0585}" dt="2024-11-30T07:45:28.510" v="454" actId="2696"/>
        <pc:sldMkLst>
          <pc:docMk/>
          <pc:sldMk cId="3460944735" sldId="269"/>
        </pc:sldMkLst>
      </pc:sldChg>
      <pc:sldMasterChg chg="modTransition modSldLayout">
        <pc:chgData name="Adarsh Pandey" userId="c74d5a10532e3565" providerId="LiveId" clId="{38789F74-401D-4DF1-80E6-CE11874B0585}" dt="2024-11-29T09:43:22.422" v="104"/>
        <pc:sldMasterMkLst>
          <pc:docMk/>
          <pc:sldMasterMk cId="0" sldId="2147483648"/>
        </pc:sldMasterMkLst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Adarsh Pandey" userId="c74d5a10532e3565" providerId="LiveId" clId="{38789F74-401D-4DF1-80E6-CE11874B0585}" dt="2024-11-29T09:43:22.422" v="104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e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798704">
            <a:off x="-3885327" y="-1891488"/>
            <a:ext cx="7795561" cy="11939366"/>
            <a:chOff x="0" y="0"/>
            <a:chExt cx="2053152" cy="31445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53152" cy="3144524"/>
            </a:xfrm>
            <a:custGeom>
              <a:avLst/>
              <a:gdLst/>
              <a:ahLst/>
              <a:cxnLst/>
              <a:rect l="l" t="t" r="r" b="b"/>
              <a:pathLst>
                <a:path w="2053152" h="3144524">
                  <a:moveTo>
                    <a:pt x="0" y="0"/>
                  </a:moveTo>
                  <a:lnTo>
                    <a:pt x="2053152" y="0"/>
                  </a:lnTo>
                  <a:lnTo>
                    <a:pt x="2053152" y="3144524"/>
                  </a:lnTo>
                  <a:lnTo>
                    <a:pt x="0" y="3144524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53152" cy="3182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4492" y="303347"/>
            <a:ext cx="5317289" cy="5769128"/>
            <a:chOff x="0" y="0"/>
            <a:chExt cx="812800" cy="8818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31424" r="-31424"/>
              </a:stretch>
            </a:blipFill>
            <a:ln w="200025" cap="sq">
              <a:solidFill>
                <a:srgbClr val="FF9900"/>
              </a:solidFill>
              <a:prstDash val="solid"/>
              <a:miter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1124863" y="4198548"/>
            <a:ext cx="5317289" cy="5769128"/>
            <a:chOff x="0" y="0"/>
            <a:chExt cx="812800" cy="8818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24699" r="-78709" b="-24906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11090896" y="8443259"/>
            <a:ext cx="477121" cy="715681"/>
            <a:chOff x="0" y="0"/>
            <a:chExt cx="406400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543800" y="1866900"/>
            <a:ext cx="10134600" cy="1768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840"/>
              </a:lnSpc>
            </a:pPr>
            <a:r>
              <a:rPr lang="en-US" sz="7200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Construction Sites Analysis</a:t>
            </a:r>
          </a:p>
          <a:p>
            <a:pPr algn="l">
              <a:lnSpc>
                <a:spcPts val="6840"/>
              </a:lnSpc>
            </a:pPr>
            <a:r>
              <a:rPr lang="en-US" sz="7200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2021-2022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39000" y="5905500"/>
            <a:ext cx="8669934" cy="5674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97"/>
              </a:lnSpc>
            </a:pPr>
            <a:r>
              <a:rPr lang="en-US" sz="3600" b="1" spc="328" dirty="0">
                <a:solidFill>
                  <a:srgbClr val="FFC000"/>
                </a:solidFill>
                <a:latin typeface="Roboto Bold"/>
                <a:ea typeface="Roboto Bold"/>
                <a:cs typeface="Roboto Bold"/>
                <a:sym typeface="Roboto Bold"/>
              </a:rPr>
              <a:t>Building the Future with Excellence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136654" y="8443259"/>
            <a:ext cx="477121" cy="715681"/>
            <a:chOff x="0" y="0"/>
            <a:chExt cx="406400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613775" y="8443259"/>
            <a:ext cx="477121" cy="715681"/>
            <a:chOff x="0" y="0"/>
            <a:chExt cx="4064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4454447" y="336531"/>
            <a:ext cx="334770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21" name="AutoShape 21"/>
          <p:cNvSpPr/>
          <p:nvPr/>
        </p:nvSpPr>
        <p:spPr>
          <a:xfrm>
            <a:off x="14454447" y="590531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2" name="Group 22"/>
          <p:cNvGrpSpPr/>
          <p:nvPr/>
        </p:nvGrpSpPr>
        <p:grpSpPr>
          <a:xfrm rot="798704">
            <a:off x="16849660" y="5281847"/>
            <a:ext cx="1530027" cy="6444453"/>
            <a:chOff x="0" y="0"/>
            <a:chExt cx="402970" cy="169730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2970" cy="1697305"/>
            </a:xfrm>
            <a:custGeom>
              <a:avLst/>
              <a:gdLst/>
              <a:ahLst/>
              <a:cxnLst/>
              <a:rect l="l" t="t" r="r" b="b"/>
              <a:pathLst>
                <a:path w="402970" h="1697305">
                  <a:moveTo>
                    <a:pt x="0" y="0"/>
                  </a:moveTo>
                  <a:lnTo>
                    <a:pt x="402970" y="0"/>
                  </a:lnTo>
                  <a:lnTo>
                    <a:pt x="402970" y="1697305"/>
                  </a:lnTo>
                  <a:lnTo>
                    <a:pt x="0" y="169730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402970" cy="173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071095" y="8455616"/>
            <a:ext cx="477121" cy="715681"/>
            <a:chOff x="0" y="0"/>
            <a:chExt cx="406400" cy="6096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5482041" y="8443258"/>
            <a:ext cx="477121" cy="715681"/>
            <a:chOff x="0" y="0"/>
            <a:chExt cx="406400" cy="6096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5889738" y="8443257"/>
            <a:ext cx="477121" cy="715681"/>
            <a:chOff x="0" y="0"/>
            <a:chExt cx="4064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 dirty="0"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-40650" y="758806"/>
            <a:ext cx="477121" cy="715681"/>
            <a:chOff x="0" y="0"/>
            <a:chExt cx="406400" cy="6096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352427" y="758806"/>
            <a:ext cx="477121" cy="715681"/>
            <a:chOff x="0" y="0"/>
            <a:chExt cx="406400" cy="6096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745504" y="758806"/>
            <a:ext cx="477121" cy="715681"/>
            <a:chOff x="0" y="0"/>
            <a:chExt cx="406400" cy="6096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42" name="TextBox 4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798704">
            <a:off x="-3885327" y="-1891488"/>
            <a:ext cx="7795561" cy="11939366"/>
            <a:chOff x="0" y="0"/>
            <a:chExt cx="2053152" cy="31445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53152" cy="3144524"/>
            </a:xfrm>
            <a:custGeom>
              <a:avLst/>
              <a:gdLst/>
              <a:ahLst/>
              <a:cxnLst/>
              <a:rect l="l" t="t" r="r" b="b"/>
              <a:pathLst>
                <a:path w="2053152" h="3144524">
                  <a:moveTo>
                    <a:pt x="0" y="0"/>
                  </a:moveTo>
                  <a:lnTo>
                    <a:pt x="2053152" y="0"/>
                  </a:lnTo>
                  <a:lnTo>
                    <a:pt x="2053152" y="3144524"/>
                  </a:lnTo>
                  <a:lnTo>
                    <a:pt x="0" y="3144524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53152" cy="3182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37" y="227433"/>
            <a:ext cx="5317289" cy="5769128"/>
            <a:chOff x="0" y="0"/>
            <a:chExt cx="812800" cy="8818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31424" r="-31424"/>
              </a:stretch>
            </a:blipFill>
            <a:ln w="200025" cap="sq">
              <a:solidFill>
                <a:srgbClr val="FF9900"/>
              </a:solidFill>
              <a:prstDash val="solid"/>
              <a:miter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276999" y="4346974"/>
            <a:ext cx="5317289" cy="5769128"/>
            <a:chOff x="-18233" y="12963"/>
            <a:chExt cx="812800" cy="881868"/>
          </a:xfrm>
        </p:grpSpPr>
        <p:sp>
          <p:nvSpPr>
            <p:cNvPr id="8" name="Freeform 8"/>
            <p:cNvSpPr/>
            <p:nvPr/>
          </p:nvSpPr>
          <p:spPr>
            <a:xfrm>
              <a:off x="-18233" y="12963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24699" r="-78709" b="-24906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16469591" y="1715002"/>
            <a:ext cx="477121" cy="715681"/>
            <a:chOff x="0" y="0"/>
            <a:chExt cx="406400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225068" y="714356"/>
            <a:ext cx="7148015" cy="2166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98"/>
              </a:lnSpc>
            </a:pPr>
            <a:r>
              <a:rPr lang="en-US" sz="15223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MESSAGE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25068" y="3291885"/>
            <a:ext cx="8111674" cy="6167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6"/>
              </a:lnSpc>
            </a:pPr>
            <a:endParaRPr lang="en-US" sz="3168" b="1" spc="310" dirty="0">
              <a:solidFill>
                <a:srgbClr val="FF99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436"/>
              </a:lnSpc>
            </a:pPr>
            <a:r>
              <a:rPr lang="en-US" sz="3168" b="1" spc="31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"In construction, every detail matters. A strong database and well-crafted queries enable us to bring precision, clarity, and control to each stage of project development. Let’s continue leveraging data to build smarter, safer, and more sustainable structures for tomorrow."</a:t>
            </a:r>
          </a:p>
          <a:p>
            <a:pPr algn="l">
              <a:lnSpc>
                <a:spcPts val="4436"/>
              </a:lnSpc>
            </a:pPr>
            <a:endParaRPr lang="en-US" sz="3168" b="1" spc="310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7463186" y="1715002"/>
            <a:ext cx="477121" cy="715681"/>
            <a:chOff x="0" y="0"/>
            <a:chExt cx="406400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4454447" y="336531"/>
            <a:ext cx="334770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18" name="AutoShape 18"/>
          <p:cNvSpPr/>
          <p:nvPr/>
        </p:nvSpPr>
        <p:spPr>
          <a:xfrm>
            <a:off x="14454447" y="590531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9" name="Group 19"/>
          <p:cNvGrpSpPr/>
          <p:nvPr/>
        </p:nvGrpSpPr>
        <p:grpSpPr>
          <a:xfrm rot="798704">
            <a:off x="16849660" y="5281847"/>
            <a:ext cx="1530027" cy="6444453"/>
            <a:chOff x="0" y="0"/>
            <a:chExt cx="402970" cy="169730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2970" cy="1697305"/>
            </a:xfrm>
            <a:custGeom>
              <a:avLst/>
              <a:gdLst/>
              <a:ahLst/>
              <a:cxnLst/>
              <a:rect l="l" t="t" r="r" b="b"/>
              <a:pathLst>
                <a:path w="402970" h="1697305">
                  <a:moveTo>
                    <a:pt x="0" y="0"/>
                  </a:moveTo>
                  <a:lnTo>
                    <a:pt x="402970" y="0"/>
                  </a:lnTo>
                  <a:lnTo>
                    <a:pt x="402970" y="1697305"/>
                  </a:lnTo>
                  <a:lnTo>
                    <a:pt x="0" y="169730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402970" cy="17354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5233787" y="8085419"/>
            <a:ext cx="477121" cy="715681"/>
            <a:chOff x="0" y="0"/>
            <a:chExt cx="406400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607856" y="8085419"/>
            <a:ext cx="477121" cy="715681"/>
            <a:chOff x="0" y="0"/>
            <a:chExt cx="406400" cy="6096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5992470" y="8085419"/>
            <a:ext cx="477121" cy="715681"/>
            <a:chOff x="0" y="0"/>
            <a:chExt cx="406400" cy="6096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-216351" y="758806"/>
            <a:ext cx="477121" cy="715681"/>
            <a:chOff x="0" y="0"/>
            <a:chExt cx="4064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57718" y="758806"/>
            <a:ext cx="477121" cy="715681"/>
            <a:chOff x="0" y="0"/>
            <a:chExt cx="406400" cy="6096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542332" y="758806"/>
            <a:ext cx="477121" cy="715681"/>
            <a:chOff x="0" y="0"/>
            <a:chExt cx="406400" cy="6096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6986065" y="1715002"/>
            <a:ext cx="477121" cy="715681"/>
            <a:chOff x="0" y="0"/>
            <a:chExt cx="406400" cy="6096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798704">
            <a:off x="16243312" y="16045"/>
            <a:ext cx="4920662" cy="12334726"/>
            <a:chOff x="0" y="0"/>
            <a:chExt cx="1295977" cy="32486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95977" cy="3248652"/>
            </a:xfrm>
            <a:custGeom>
              <a:avLst/>
              <a:gdLst/>
              <a:ahLst/>
              <a:cxnLst/>
              <a:rect l="l" t="t" r="r" b="b"/>
              <a:pathLst>
                <a:path w="1295977" h="3248652">
                  <a:moveTo>
                    <a:pt x="0" y="0"/>
                  </a:moveTo>
                  <a:lnTo>
                    <a:pt x="1295977" y="0"/>
                  </a:lnTo>
                  <a:lnTo>
                    <a:pt x="1295977" y="3248652"/>
                  </a:lnTo>
                  <a:lnTo>
                    <a:pt x="0" y="3248652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95977" cy="328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899426" y="2773419"/>
            <a:ext cx="13700926" cy="6679202"/>
          </a:xfrm>
          <a:custGeom>
            <a:avLst/>
            <a:gdLst/>
            <a:ahLst/>
            <a:cxnLst/>
            <a:rect l="l" t="t" r="r" b="b"/>
            <a:pathLst>
              <a:path w="13700926" h="6679202">
                <a:moveTo>
                  <a:pt x="0" y="0"/>
                </a:moveTo>
                <a:lnTo>
                  <a:pt x="13700926" y="0"/>
                </a:lnTo>
                <a:lnTo>
                  <a:pt x="13700926" y="6679201"/>
                </a:lnTo>
                <a:lnTo>
                  <a:pt x="0" y="66792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865446" y="7542148"/>
            <a:ext cx="2790646" cy="715681"/>
            <a:chOff x="0" y="0"/>
            <a:chExt cx="2377006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77006" cy="609600"/>
            </a:xfrm>
            <a:custGeom>
              <a:avLst/>
              <a:gdLst/>
              <a:ahLst/>
              <a:cxnLst/>
              <a:rect l="l" t="t" r="r" b="b"/>
              <a:pathLst>
                <a:path w="2377006" h="609600">
                  <a:moveTo>
                    <a:pt x="203200" y="0"/>
                  </a:moveTo>
                  <a:lnTo>
                    <a:pt x="2377006" y="0"/>
                  </a:lnTo>
                  <a:lnTo>
                    <a:pt x="217380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01600" y="0"/>
              <a:ext cx="2173806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50081" y="2995631"/>
            <a:ext cx="8874925" cy="3485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610"/>
              </a:lnSpc>
            </a:pPr>
            <a:r>
              <a:rPr lang="en-US" sz="12261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  <a:p>
            <a:pPr algn="l">
              <a:lnSpc>
                <a:spcPts val="13610"/>
              </a:lnSpc>
            </a:pPr>
            <a:r>
              <a:rPr lang="en-US" sz="12261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FOR ATTENTION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50081" y="6569021"/>
            <a:ext cx="7482266" cy="497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2"/>
              </a:lnSpc>
            </a:pPr>
            <a:r>
              <a:rPr lang="en-US" sz="2922" b="1" spc="286">
                <a:solidFill>
                  <a:srgbClr val="FFB000"/>
                </a:solidFill>
                <a:latin typeface="Roboto Bold"/>
                <a:ea typeface="Roboto Bold"/>
                <a:cs typeface="Roboto Bold"/>
                <a:sym typeface="Roboto Bold"/>
              </a:rPr>
              <a:t>Building the Future with Excellence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5629835" y="7544045"/>
            <a:ext cx="477121" cy="715681"/>
            <a:chOff x="0" y="0"/>
            <a:chExt cx="406400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040706" y="7542148"/>
            <a:ext cx="477121" cy="715681"/>
            <a:chOff x="0" y="0"/>
            <a:chExt cx="406400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822280" y="387015"/>
            <a:ext cx="25355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18" name="AutoShape 18"/>
          <p:cNvSpPr/>
          <p:nvPr/>
        </p:nvSpPr>
        <p:spPr>
          <a:xfrm flipV="1">
            <a:off x="3547624" y="621965"/>
            <a:ext cx="3334571" cy="19044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9" name="Group 19"/>
          <p:cNvGrpSpPr/>
          <p:nvPr/>
        </p:nvGrpSpPr>
        <p:grpSpPr>
          <a:xfrm rot="798704">
            <a:off x="-875531" y="-2015132"/>
            <a:ext cx="1314703" cy="5274195"/>
            <a:chOff x="0" y="0"/>
            <a:chExt cx="346259" cy="138908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46259" cy="1389088"/>
            </a:xfrm>
            <a:custGeom>
              <a:avLst/>
              <a:gdLst/>
              <a:ahLst/>
              <a:cxnLst/>
              <a:rect l="l" t="t" r="r" b="b"/>
              <a:pathLst>
                <a:path w="346259" h="1389088">
                  <a:moveTo>
                    <a:pt x="0" y="0"/>
                  </a:moveTo>
                  <a:lnTo>
                    <a:pt x="346259" y="0"/>
                  </a:lnTo>
                  <a:lnTo>
                    <a:pt x="346259" y="1389088"/>
                  </a:lnTo>
                  <a:lnTo>
                    <a:pt x="0" y="1389088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46259" cy="14271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4514085" y="1403313"/>
            <a:ext cx="477121" cy="715681"/>
            <a:chOff x="0" y="0"/>
            <a:chExt cx="406400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4888154" y="1403313"/>
            <a:ext cx="477121" cy="715681"/>
            <a:chOff x="0" y="0"/>
            <a:chExt cx="406400" cy="6096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5272768" y="1403313"/>
            <a:ext cx="477121" cy="715681"/>
            <a:chOff x="0" y="0"/>
            <a:chExt cx="406400" cy="6096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14292" y="7542148"/>
            <a:ext cx="477121" cy="715681"/>
            <a:chOff x="0" y="0"/>
            <a:chExt cx="4064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3" name="TextBox 3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03339" y="7542148"/>
            <a:ext cx="477121" cy="715681"/>
            <a:chOff x="0" y="0"/>
            <a:chExt cx="406400" cy="6096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299797" y="7542148"/>
            <a:ext cx="477121" cy="715681"/>
            <a:chOff x="0" y="0"/>
            <a:chExt cx="406400" cy="6096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798704">
            <a:off x="-1173552" y="-711945"/>
            <a:ext cx="1772558" cy="5162136"/>
            <a:chOff x="0" y="0"/>
            <a:chExt cx="466846" cy="13595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6846" cy="1359575"/>
            </a:xfrm>
            <a:custGeom>
              <a:avLst/>
              <a:gdLst/>
              <a:ahLst/>
              <a:cxnLst/>
              <a:rect l="l" t="t" r="r" b="b"/>
              <a:pathLst>
                <a:path w="466846" h="1359575">
                  <a:moveTo>
                    <a:pt x="0" y="0"/>
                  </a:moveTo>
                  <a:lnTo>
                    <a:pt x="466846" y="0"/>
                  </a:lnTo>
                  <a:lnTo>
                    <a:pt x="466846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66846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6602" y="1028700"/>
            <a:ext cx="477121" cy="715681"/>
            <a:chOff x="0" y="0"/>
            <a:chExt cx="406400" cy="60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4867" y="1028700"/>
            <a:ext cx="477121" cy="715681"/>
            <a:chOff x="0" y="0"/>
            <a:chExt cx="406400" cy="6096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69481" y="1028700"/>
            <a:ext cx="477121" cy="715681"/>
            <a:chOff x="0" y="0"/>
            <a:chExt cx="406400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4408137" y="1405591"/>
            <a:ext cx="377566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887919" y="2857391"/>
            <a:ext cx="8106545" cy="5155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21"/>
              </a:lnSpc>
              <a:spcBef>
                <a:spcPct val="0"/>
              </a:spcBef>
            </a:pPr>
            <a:r>
              <a:rPr lang="en-US" sz="7200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CONSTRUCTION SITES DATABASE </a:t>
            </a:r>
          </a:p>
          <a:p>
            <a:pPr marL="0" lvl="0" indent="0" algn="l">
              <a:lnSpc>
                <a:spcPts val="6721"/>
              </a:lnSpc>
              <a:spcBef>
                <a:spcPct val="0"/>
              </a:spcBef>
            </a:pPr>
            <a:endParaRPr lang="en-US" sz="6055" dirty="0">
              <a:solidFill>
                <a:srgbClr val="FFB000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>
              <a:lnSpc>
                <a:spcPts val="6721"/>
              </a:lnSpc>
              <a:spcBef>
                <a:spcPct val="0"/>
              </a:spcBef>
            </a:pPr>
            <a:endParaRPr lang="en-US" sz="6055" dirty="0">
              <a:solidFill>
                <a:srgbClr val="FFB000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>
              <a:lnSpc>
                <a:spcPts val="6721"/>
              </a:lnSpc>
              <a:spcBef>
                <a:spcPct val="0"/>
              </a:spcBef>
            </a:pPr>
            <a:endParaRPr lang="en-US" sz="6055" dirty="0">
              <a:solidFill>
                <a:srgbClr val="FFB000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l">
              <a:lnSpc>
                <a:spcPts val="6721"/>
              </a:lnSpc>
              <a:spcBef>
                <a:spcPct val="0"/>
              </a:spcBef>
            </a:pPr>
            <a:endParaRPr lang="en-US" sz="6055" dirty="0">
              <a:solidFill>
                <a:srgbClr val="FFB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9637465" y="6038500"/>
            <a:ext cx="477121" cy="715681"/>
            <a:chOff x="0" y="0"/>
            <a:chExt cx="406400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011534" y="6038500"/>
            <a:ext cx="477121" cy="715681"/>
            <a:chOff x="0" y="0"/>
            <a:chExt cx="406400" cy="60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396148" y="6038500"/>
            <a:ext cx="477121" cy="715681"/>
            <a:chOff x="0" y="0"/>
            <a:chExt cx="406400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133610" y="1869123"/>
            <a:ext cx="7259522" cy="3587278"/>
            <a:chOff x="0" y="0"/>
            <a:chExt cx="1784623" cy="88186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84623" cy="881868"/>
            </a:xfrm>
            <a:custGeom>
              <a:avLst/>
              <a:gdLst/>
              <a:ahLst/>
              <a:cxnLst/>
              <a:rect l="l" t="t" r="r" b="b"/>
              <a:pathLst>
                <a:path w="1784623" h="881868">
                  <a:moveTo>
                    <a:pt x="203200" y="0"/>
                  </a:moveTo>
                  <a:lnTo>
                    <a:pt x="1784623" y="0"/>
                  </a:lnTo>
                  <a:lnTo>
                    <a:pt x="1581423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t="-17414" b="-17414"/>
              </a:stretch>
            </a:blipFill>
            <a:ln w="200025" cap="sq">
              <a:solidFill>
                <a:srgbClr val="FF9900"/>
              </a:solidFill>
              <a:prstDash val="solid"/>
              <a:miter/>
            </a:ln>
          </p:spPr>
        </p:sp>
      </p:grpSp>
      <p:grpSp>
        <p:nvGrpSpPr>
          <p:cNvPr id="27" name="Group 27"/>
          <p:cNvGrpSpPr/>
          <p:nvPr/>
        </p:nvGrpSpPr>
        <p:grpSpPr>
          <a:xfrm>
            <a:off x="10469581" y="5781030"/>
            <a:ext cx="7259522" cy="3587278"/>
            <a:chOff x="0" y="0"/>
            <a:chExt cx="1784623" cy="88186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784623" cy="881868"/>
            </a:xfrm>
            <a:custGeom>
              <a:avLst/>
              <a:gdLst/>
              <a:ahLst/>
              <a:cxnLst/>
              <a:rect l="l" t="t" r="r" b="b"/>
              <a:pathLst>
                <a:path w="1784623" h="881868">
                  <a:moveTo>
                    <a:pt x="203200" y="0"/>
                  </a:moveTo>
                  <a:lnTo>
                    <a:pt x="1784623" y="0"/>
                  </a:lnTo>
                  <a:lnTo>
                    <a:pt x="1581423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t="-6831" b="-6831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609600" y="5556833"/>
            <a:ext cx="8163751" cy="30008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888"/>
              </a:lnSpc>
            </a:pPr>
            <a:r>
              <a:rPr lang="en-US" sz="4000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This database was designed to manage various aspects of construction projects, including locations, contractors, project progress, budget management,</a:t>
            </a:r>
          </a:p>
          <a:p>
            <a:pPr algn="l">
              <a:lnSpc>
                <a:spcPts val="3888"/>
              </a:lnSpc>
            </a:pPr>
            <a:r>
              <a:rPr lang="en-US" sz="4000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and project milestones. </a:t>
            </a:r>
          </a:p>
        </p:txBody>
      </p:sp>
      <p:sp>
        <p:nvSpPr>
          <p:cNvPr id="31" name="AutoShape 31"/>
          <p:cNvSpPr/>
          <p:nvPr/>
        </p:nvSpPr>
        <p:spPr>
          <a:xfrm>
            <a:off x="14580167" y="696522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TextBox 32"/>
          <p:cNvSpPr txBox="1"/>
          <p:nvPr/>
        </p:nvSpPr>
        <p:spPr>
          <a:xfrm>
            <a:off x="15506131" y="461571"/>
            <a:ext cx="253721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587618" y="701067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 rot="798704">
            <a:off x="-1173552" y="-711945"/>
            <a:ext cx="1772558" cy="5162136"/>
            <a:chOff x="0" y="0"/>
            <a:chExt cx="466846" cy="13595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6846" cy="1359575"/>
            </a:xfrm>
            <a:custGeom>
              <a:avLst/>
              <a:gdLst/>
              <a:ahLst/>
              <a:cxnLst/>
              <a:rect l="l" t="t" r="r" b="b"/>
              <a:pathLst>
                <a:path w="466846" h="1359575">
                  <a:moveTo>
                    <a:pt x="0" y="0"/>
                  </a:moveTo>
                  <a:lnTo>
                    <a:pt x="466846" y="0"/>
                  </a:lnTo>
                  <a:lnTo>
                    <a:pt x="466846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66846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798704">
            <a:off x="17623639" y="7009355"/>
            <a:ext cx="2856100" cy="5162136"/>
            <a:chOff x="0" y="0"/>
            <a:chExt cx="752224" cy="13595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61988" y="5143500"/>
            <a:ext cx="15041737" cy="4618133"/>
            <a:chOff x="0" y="0"/>
            <a:chExt cx="3961610" cy="1216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61610" cy="1216298"/>
            </a:xfrm>
            <a:custGeom>
              <a:avLst/>
              <a:gdLst/>
              <a:ahLst/>
              <a:cxnLst/>
              <a:rect l="l" t="t" r="r" b="b"/>
              <a:pathLst>
                <a:path w="3961610" h="1216298">
                  <a:moveTo>
                    <a:pt x="0" y="0"/>
                  </a:moveTo>
                  <a:lnTo>
                    <a:pt x="3961610" y="0"/>
                  </a:lnTo>
                  <a:lnTo>
                    <a:pt x="3961610" y="1216298"/>
                  </a:lnTo>
                  <a:lnTo>
                    <a:pt x="0" y="1216298"/>
                  </a:lnTo>
                  <a:close/>
                </a:path>
              </a:pathLst>
            </a:custGeom>
            <a:solidFill>
              <a:srgbClr val="022E3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3961610" cy="12924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4008"/>
                </a:lnSpc>
              </a:pPr>
              <a:r>
                <a:rPr lang="en-US" sz="2863" b="1" dirty="0">
                  <a:solidFill>
                    <a:srgbClr val="FFFFFF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•Track multiple construction projects in different locations.</a:t>
              </a:r>
            </a:p>
            <a:p>
              <a:pPr algn="just">
                <a:lnSpc>
                  <a:spcPts val="4008"/>
                </a:lnSpc>
              </a:pPr>
              <a:endParaRPr lang="en-US" sz="2863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  <a:p>
              <a:pPr algn="just">
                <a:lnSpc>
                  <a:spcPts val="4008"/>
                </a:lnSpc>
              </a:pPr>
              <a:r>
                <a:rPr lang="en-US" sz="2863" b="1" dirty="0">
                  <a:solidFill>
                    <a:srgbClr val="FFFFFF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•Manage contractor and workforce information associated with each project.</a:t>
              </a:r>
            </a:p>
            <a:p>
              <a:pPr algn="just">
                <a:lnSpc>
                  <a:spcPts val="4008"/>
                </a:lnSpc>
              </a:pPr>
              <a:endParaRPr lang="en-US" sz="2863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  <a:p>
              <a:pPr algn="just">
                <a:lnSpc>
                  <a:spcPts val="4008"/>
                </a:lnSpc>
              </a:pPr>
              <a:r>
                <a:rPr lang="en-US" sz="2863" b="1" dirty="0">
                  <a:solidFill>
                    <a:srgbClr val="FFFFFF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•Monitor project phases and milestones to assess progress.</a:t>
              </a:r>
            </a:p>
            <a:p>
              <a:pPr algn="just">
                <a:lnSpc>
                  <a:spcPts val="4008"/>
                </a:lnSpc>
              </a:pPr>
              <a:endParaRPr lang="en-US" sz="2863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  <a:p>
              <a:pPr algn="just">
                <a:lnSpc>
                  <a:spcPts val="4008"/>
                </a:lnSpc>
              </a:pPr>
              <a:r>
                <a:rPr lang="en-US" sz="2863" b="1" dirty="0">
                  <a:solidFill>
                    <a:srgbClr val="FFFFFF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•Oversee actual costs for financial control.</a:t>
              </a:r>
            </a:p>
            <a:p>
              <a:pPr algn="just">
                <a:lnSpc>
                  <a:spcPts val="3588"/>
                </a:lnSpc>
              </a:pPr>
              <a:endParaRPr lang="en-US" sz="2863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10798" y="1028700"/>
            <a:ext cx="477121" cy="715681"/>
            <a:chOff x="0" y="0"/>
            <a:chExt cx="406400" cy="6096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84867" y="1028700"/>
            <a:ext cx="477121" cy="715681"/>
            <a:chOff x="0" y="0"/>
            <a:chExt cx="406400" cy="6096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69481" y="1028700"/>
            <a:ext cx="477121" cy="715681"/>
            <a:chOff x="0" y="0"/>
            <a:chExt cx="406400" cy="6096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842871" y="8900459"/>
            <a:ext cx="477121" cy="715681"/>
            <a:chOff x="0" y="0"/>
            <a:chExt cx="406400" cy="6096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7216939" y="8900459"/>
            <a:ext cx="477121" cy="715681"/>
            <a:chOff x="0" y="0"/>
            <a:chExt cx="406400" cy="6096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7601554" y="8900459"/>
            <a:ext cx="477121" cy="715681"/>
            <a:chOff x="0" y="0"/>
            <a:chExt cx="406400" cy="6096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468739" y="466135"/>
            <a:ext cx="260993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02790" y="2116796"/>
            <a:ext cx="13575268" cy="1417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0959"/>
              </a:lnSpc>
              <a:spcBef>
                <a:spcPct val="0"/>
              </a:spcBef>
            </a:pPr>
            <a:r>
              <a:rPr lang="en-US" sz="9873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DATA BASE OBJECTIVES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052410" y="4314279"/>
            <a:ext cx="4201441" cy="503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1"/>
              </a:lnSpc>
            </a:pPr>
            <a:r>
              <a:rPr lang="en-US" sz="3409" b="1" dirty="0">
                <a:solidFill>
                  <a:srgbClr val="041F43"/>
                </a:solidFill>
                <a:latin typeface="Roboto Bold"/>
                <a:ea typeface="Roboto Bold"/>
                <a:cs typeface="Roboto Bold"/>
                <a:sym typeface="Roboto Bold"/>
              </a:rPr>
              <a:t>           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2486897" y="4314435"/>
            <a:ext cx="4201441" cy="51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1"/>
              </a:lnSpc>
            </a:pPr>
            <a:r>
              <a:rPr lang="en-US" sz="3409" b="1">
                <a:solidFill>
                  <a:srgbClr val="022E37"/>
                </a:solidFill>
                <a:latin typeface="Roboto Bold"/>
                <a:ea typeface="Roboto Bold"/>
                <a:cs typeface="Roboto Bold"/>
                <a:sym typeface="Roboto Bold"/>
              </a:rPr>
              <a:t>START FROM $3200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575155" y="513760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9372600" y="559798"/>
            <a:ext cx="377642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798704">
            <a:off x="-2222803" y="-1215990"/>
            <a:ext cx="2856100" cy="8008205"/>
            <a:chOff x="0" y="0"/>
            <a:chExt cx="752224" cy="210915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2224" cy="2109157"/>
            </a:xfrm>
            <a:custGeom>
              <a:avLst/>
              <a:gdLst/>
              <a:ahLst/>
              <a:cxnLst/>
              <a:rect l="l" t="t" r="r" b="b"/>
              <a:pathLst>
                <a:path w="752224" h="2109157">
                  <a:moveTo>
                    <a:pt x="0" y="0"/>
                  </a:moveTo>
                  <a:lnTo>
                    <a:pt x="752224" y="0"/>
                  </a:lnTo>
                  <a:lnTo>
                    <a:pt x="752224" y="2109157"/>
                  </a:lnTo>
                  <a:lnTo>
                    <a:pt x="0" y="2109157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752224" cy="21472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45444" y="-1238132"/>
            <a:ext cx="6516194" cy="7069911"/>
            <a:chOff x="0" y="0"/>
            <a:chExt cx="812800" cy="8818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25131" r="-37717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-794753" y="5143500"/>
            <a:ext cx="6516194" cy="7069911"/>
            <a:chOff x="0" y="0"/>
            <a:chExt cx="812800" cy="88186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62848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15409086" y="278810"/>
            <a:ext cx="265446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185387" y="1958834"/>
            <a:ext cx="7462259" cy="771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21"/>
              </a:lnSpc>
              <a:spcBef>
                <a:spcPct val="0"/>
              </a:spcBef>
            </a:pPr>
            <a:r>
              <a:rPr lang="en-US" sz="7200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TABLE  SUMMARIES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73802" y="2844519"/>
            <a:ext cx="9355406" cy="6817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46"/>
              </a:lnSpc>
            </a:pPr>
            <a:endParaRPr lang="en-US" sz="3600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646"/>
              </a:lnSpc>
            </a:pPr>
            <a:r>
              <a:rPr lang="en-US" sz="3600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1. Locations Table</a:t>
            </a:r>
          </a:p>
          <a:p>
            <a:pPr algn="l">
              <a:lnSpc>
                <a:spcPts val="3626"/>
              </a:lnSpc>
            </a:pPr>
            <a:r>
              <a:rPr lang="en-US" sz="2133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•Stores information about project locations, including city, state, country, and zip code.</a:t>
            </a:r>
          </a:p>
          <a:p>
            <a:pPr algn="l">
              <a:lnSpc>
                <a:spcPts val="3626"/>
              </a:lnSpc>
            </a:pPr>
            <a:endParaRPr lang="en-US" sz="2133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646"/>
              </a:lnSpc>
            </a:pPr>
            <a:r>
              <a:rPr lang="en-US" sz="3600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2. Contractors Table</a:t>
            </a:r>
          </a:p>
          <a:p>
            <a:pPr algn="l">
              <a:lnSpc>
                <a:spcPts val="3626"/>
              </a:lnSpc>
            </a:pPr>
            <a:r>
              <a:rPr lang="en-US" sz="2133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•Holds contractor details such as name, contact information, and company name.</a:t>
            </a:r>
          </a:p>
          <a:p>
            <a:pPr algn="l">
              <a:lnSpc>
                <a:spcPts val="3626"/>
              </a:lnSpc>
            </a:pPr>
            <a:endParaRPr lang="en-US" sz="2133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646"/>
              </a:lnSpc>
            </a:pPr>
            <a:r>
              <a:rPr lang="en-US" sz="3600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3. Projects Table</a:t>
            </a:r>
          </a:p>
          <a:p>
            <a:pPr algn="l">
              <a:lnSpc>
                <a:spcPts val="3626"/>
              </a:lnSpc>
            </a:pPr>
            <a:r>
              <a:rPr lang="en-US" sz="2133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•Central table for project details: Project name, start and end dates, status, location, budget, and associated contractor.</a:t>
            </a:r>
          </a:p>
          <a:p>
            <a:pPr algn="l">
              <a:lnSpc>
                <a:spcPts val="3095"/>
              </a:lnSpc>
            </a:pPr>
            <a:endParaRPr lang="en-US" sz="2133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0" lvl="0" indent="0" algn="l">
              <a:lnSpc>
                <a:spcPts val="3095"/>
              </a:lnSpc>
              <a:spcBef>
                <a:spcPct val="0"/>
              </a:spcBef>
            </a:pPr>
            <a:endParaRPr lang="en-US" sz="2133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14" name="Group 14"/>
          <p:cNvGrpSpPr/>
          <p:nvPr/>
        </p:nvGrpSpPr>
        <p:grpSpPr>
          <a:xfrm rot="798704">
            <a:off x="17402159" y="2889653"/>
            <a:ext cx="2856100" cy="8342050"/>
            <a:chOff x="0" y="0"/>
            <a:chExt cx="752224" cy="219708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52224" cy="2197083"/>
            </a:xfrm>
            <a:custGeom>
              <a:avLst/>
              <a:gdLst/>
              <a:ahLst/>
              <a:cxnLst/>
              <a:rect l="l" t="t" r="r" b="b"/>
              <a:pathLst>
                <a:path w="752224" h="2197083">
                  <a:moveTo>
                    <a:pt x="0" y="0"/>
                  </a:moveTo>
                  <a:lnTo>
                    <a:pt x="752224" y="0"/>
                  </a:lnTo>
                  <a:lnTo>
                    <a:pt x="752224" y="2197083"/>
                  </a:lnTo>
                  <a:lnTo>
                    <a:pt x="0" y="2197083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752224" cy="2235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494730" y="625422"/>
            <a:ext cx="477121" cy="715681"/>
            <a:chOff x="0" y="0"/>
            <a:chExt cx="4064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947871" y="625422"/>
            <a:ext cx="477121" cy="715681"/>
            <a:chOff x="0" y="0"/>
            <a:chExt cx="406400" cy="6096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01012" y="604528"/>
            <a:ext cx="477121" cy="1156625"/>
            <a:chOff x="-20425" y="-375586"/>
            <a:chExt cx="406400" cy="985186"/>
          </a:xfrm>
        </p:grpSpPr>
        <p:sp>
          <p:nvSpPr>
            <p:cNvPr id="24" name="Freeform 24"/>
            <p:cNvSpPr/>
            <p:nvPr/>
          </p:nvSpPr>
          <p:spPr>
            <a:xfrm>
              <a:off x="-20425" y="-375586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 dirty="0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5393945" y="9288822"/>
            <a:ext cx="477121" cy="715681"/>
            <a:chOff x="0" y="0"/>
            <a:chExt cx="406400" cy="6096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5768014" y="9288822"/>
            <a:ext cx="477121" cy="715681"/>
            <a:chOff x="0" y="0"/>
            <a:chExt cx="406400" cy="6096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6152628" y="9288822"/>
            <a:ext cx="477121" cy="715681"/>
            <a:chOff x="0" y="0"/>
            <a:chExt cx="406400" cy="6096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814177" y="498194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8821251" y="329919"/>
            <a:ext cx="377642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798704">
            <a:off x="-2383319" y="-1177755"/>
            <a:ext cx="2856100" cy="5162136"/>
            <a:chOff x="0" y="0"/>
            <a:chExt cx="752224" cy="13595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98704">
            <a:off x="17623639" y="7009355"/>
            <a:ext cx="2856100" cy="5162136"/>
            <a:chOff x="0" y="0"/>
            <a:chExt cx="752224" cy="13595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838984" y="7998388"/>
            <a:ext cx="477121" cy="715681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13053" y="7998388"/>
            <a:ext cx="477121" cy="715681"/>
            <a:chOff x="0" y="0"/>
            <a:chExt cx="4064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132105" y="1427237"/>
            <a:ext cx="477121" cy="715681"/>
            <a:chOff x="0" y="0"/>
            <a:chExt cx="406400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547042" y="1427237"/>
            <a:ext cx="477121" cy="715681"/>
            <a:chOff x="0" y="0"/>
            <a:chExt cx="406400" cy="60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2863" y="670859"/>
            <a:ext cx="477121" cy="715681"/>
            <a:chOff x="0" y="0"/>
            <a:chExt cx="406400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26932" y="670859"/>
            <a:ext cx="477121" cy="715681"/>
            <a:chOff x="0" y="0"/>
            <a:chExt cx="406400" cy="6096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911546" y="670859"/>
            <a:ext cx="477121" cy="715681"/>
            <a:chOff x="0" y="0"/>
            <a:chExt cx="406400" cy="6096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163825" y="7427633"/>
            <a:ext cx="11031241" cy="2529445"/>
          </a:xfrm>
          <a:custGeom>
            <a:avLst/>
            <a:gdLst/>
            <a:ahLst/>
            <a:cxnLst/>
            <a:rect l="l" t="t" r="r" b="b"/>
            <a:pathLst>
              <a:path w="11031241" h="1995963">
                <a:moveTo>
                  <a:pt x="0" y="0"/>
                </a:moveTo>
                <a:lnTo>
                  <a:pt x="11031242" y="0"/>
                </a:lnTo>
                <a:lnTo>
                  <a:pt x="11031242" y="1995964"/>
                </a:lnTo>
                <a:lnTo>
                  <a:pt x="0" y="1995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0" r="-560" b="-4091"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11430000" y="7427634"/>
            <a:ext cx="5888515" cy="2529444"/>
          </a:xfrm>
          <a:custGeom>
            <a:avLst/>
            <a:gdLst/>
            <a:ahLst/>
            <a:cxnLst/>
            <a:rect l="l" t="t" r="r" b="b"/>
            <a:pathLst>
              <a:path w="5888515" h="3404683">
                <a:moveTo>
                  <a:pt x="0" y="0"/>
                </a:moveTo>
                <a:lnTo>
                  <a:pt x="5888515" y="0"/>
                </a:lnTo>
                <a:lnTo>
                  <a:pt x="5888515" y="3404683"/>
                </a:lnTo>
                <a:lnTo>
                  <a:pt x="0" y="3404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99" r="-1699"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15111862" y="282294"/>
            <a:ext cx="2957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372917" y="728009"/>
            <a:ext cx="7537160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5"/>
              </a:lnSpc>
              <a:spcBef>
                <a:spcPct val="0"/>
              </a:spcBef>
            </a:pPr>
            <a:r>
              <a:rPr lang="en-US" sz="5554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QUERY 1 – WORKERS ON "SKYLINE TOWER" PROJECT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03850" y="2781027"/>
            <a:ext cx="9967043" cy="4202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sz="2673" b="1" spc="26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•A subquery fetches the </a:t>
            </a:r>
            <a:r>
              <a:rPr lang="en-US" sz="2673" b="1" spc="261" dirty="0" err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Project_id</a:t>
            </a:r>
            <a:r>
              <a:rPr lang="en-US" sz="2673" b="1" spc="26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for "Skyline Tower."</a:t>
            </a:r>
          </a:p>
          <a:p>
            <a:pPr algn="l">
              <a:lnSpc>
                <a:spcPts val="4918"/>
              </a:lnSpc>
            </a:pPr>
            <a:endParaRPr lang="en-US" sz="2673" b="1" spc="26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4918"/>
              </a:lnSpc>
            </a:pPr>
            <a:r>
              <a:rPr lang="en-US" sz="2673" b="1" spc="26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•The main query then retrieves the first name, last name, and role of each worker associated with this </a:t>
            </a:r>
            <a:r>
              <a:rPr lang="en-US" sz="2673" b="1" spc="261" dirty="0" err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Project_id</a:t>
            </a:r>
            <a:r>
              <a:rPr lang="en-US" sz="2673" b="1" spc="261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.</a:t>
            </a:r>
          </a:p>
          <a:p>
            <a:pPr algn="l">
              <a:lnSpc>
                <a:spcPts val="3630"/>
              </a:lnSpc>
            </a:pPr>
            <a:endParaRPr lang="en-US" sz="2673" b="1" spc="261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36" name="Group 2">
            <a:extLst>
              <a:ext uri="{FF2B5EF4-FFF2-40B4-BE49-F238E27FC236}">
                <a16:creationId xmlns:a16="http://schemas.microsoft.com/office/drawing/2014/main" id="{F052A54F-6AE2-9307-8A71-C020980E7DB5}"/>
              </a:ext>
            </a:extLst>
          </p:cNvPr>
          <p:cNvGrpSpPr/>
          <p:nvPr/>
        </p:nvGrpSpPr>
        <p:grpSpPr>
          <a:xfrm>
            <a:off x="11907121" y="2696111"/>
            <a:ext cx="6915931" cy="3803382"/>
            <a:chOff x="0" y="0"/>
            <a:chExt cx="2614027" cy="1437571"/>
          </a:xfrm>
        </p:grpSpPr>
        <p:sp>
          <p:nvSpPr>
            <p:cNvPr id="37" name="Freeform 3">
              <a:extLst>
                <a:ext uri="{FF2B5EF4-FFF2-40B4-BE49-F238E27FC236}">
                  <a16:creationId xmlns:a16="http://schemas.microsoft.com/office/drawing/2014/main" id="{94CF6D84-AC73-2B39-A79E-DFFD93FE770A}"/>
                </a:ext>
              </a:extLst>
            </p:cNvPr>
            <p:cNvSpPr/>
            <p:nvPr/>
          </p:nvSpPr>
          <p:spPr>
            <a:xfrm>
              <a:off x="0" y="0"/>
              <a:ext cx="2614027" cy="1437571"/>
            </a:xfrm>
            <a:custGeom>
              <a:avLst/>
              <a:gdLst/>
              <a:ahLst/>
              <a:cxnLst/>
              <a:rect l="l" t="t" r="r" b="b"/>
              <a:pathLst>
                <a:path w="2614027" h="1437571">
                  <a:moveTo>
                    <a:pt x="203200" y="0"/>
                  </a:moveTo>
                  <a:lnTo>
                    <a:pt x="2614027" y="0"/>
                  </a:lnTo>
                  <a:lnTo>
                    <a:pt x="2410827" y="1437571"/>
                  </a:lnTo>
                  <a:lnTo>
                    <a:pt x="0" y="1437571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4"/>
              <a:stretch>
                <a:fillRect t="-1255" b="-1255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692984" y="464484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8821251" y="329919"/>
            <a:ext cx="377642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798704">
            <a:off x="-2383319" y="-1177755"/>
            <a:ext cx="2856100" cy="5162136"/>
            <a:chOff x="0" y="0"/>
            <a:chExt cx="752224" cy="13595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98704">
            <a:off x="17623639" y="7009355"/>
            <a:ext cx="2856100" cy="5162136"/>
            <a:chOff x="0" y="0"/>
            <a:chExt cx="752224" cy="13595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752109" y="9232582"/>
            <a:ext cx="477121" cy="715681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229230" y="9258300"/>
            <a:ext cx="477121" cy="715681"/>
            <a:chOff x="0" y="0"/>
            <a:chExt cx="4064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113478" y="3167465"/>
            <a:ext cx="477121" cy="715681"/>
            <a:chOff x="0" y="0"/>
            <a:chExt cx="406400" cy="6096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6590599" y="3167465"/>
            <a:ext cx="477121" cy="715681"/>
            <a:chOff x="0" y="0"/>
            <a:chExt cx="406400" cy="6096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2863" y="670859"/>
            <a:ext cx="477121" cy="715681"/>
            <a:chOff x="0" y="0"/>
            <a:chExt cx="406400" cy="6096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26932" y="670859"/>
            <a:ext cx="477121" cy="715681"/>
            <a:chOff x="0" y="0"/>
            <a:chExt cx="406400" cy="6096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911546" y="670859"/>
            <a:ext cx="477121" cy="715681"/>
            <a:chOff x="0" y="0"/>
            <a:chExt cx="406400" cy="6096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5111862" y="248584"/>
            <a:ext cx="2957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372917" y="728009"/>
            <a:ext cx="7537160" cy="1552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65"/>
              </a:lnSpc>
              <a:spcBef>
                <a:spcPct val="0"/>
              </a:spcBef>
            </a:pPr>
            <a:r>
              <a:rPr lang="en-US" sz="4400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QUERY 2 – TOTAL BUDGET SPENT ACROSS </a:t>
            </a:r>
            <a:r>
              <a:rPr lang="en-US" sz="440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ALL PROJECTS</a:t>
            </a:r>
            <a:endParaRPr lang="en-US" sz="4400" dirty="0">
              <a:solidFill>
                <a:srgbClr val="FFB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867197" y="2131815"/>
            <a:ext cx="6274300" cy="4024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54"/>
              </a:lnSpc>
            </a:pPr>
            <a:r>
              <a:rPr lang="en-US" sz="3073" b="1" spc="30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•A subquery filters for Project_ids of projects that began in 2022.</a:t>
            </a:r>
          </a:p>
          <a:p>
            <a:pPr algn="l">
              <a:lnSpc>
                <a:spcPts val="5654"/>
              </a:lnSpc>
            </a:pPr>
            <a:endParaRPr lang="en-US" sz="3073" b="1" spc="30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5654"/>
              </a:lnSpc>
            </a:pPr>
            <a:r>
              <a:rPr lang="en-US" sz="3073" b="1" spc="30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•The main query</a:t>
            </a:r>
          </a:p>
          <a:p>
            <a:pPr algn="l">
              <a:lnSpc>
                <a:spcPts val="3630"/>
              </a:lnSpc>
            </a:pPr>
            <a:endParaRPr lang="en-US" sz="3073" b="1" spc="30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B3C7CE1C-008C-A561-71D9-9F4CDB770288}"/>
              </a:ext>
            </a:extLst>
          </p:cNvPr>
          <p:cNvGrpSpPr/>
          <p:nvPr/>
        </p:nvGrpSpPr>
        <p:grpSpPr>
          <a:xfrm>
            <a:off x="11792167" y="1965184"/>
            <a:ext cx="7259522" cy="3587278"/>
            <a:chOff x="0" y="0"/>
            <a:chExt cx="1784623" cy="881868"/>
          </a:xfrm>
        </p:grpSpPr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8F0F1AE-23BE-3F12-05EF-D1F3D7D8979F}"/>
                </a:ext>
              </a:extLst>
            </p:cNvPr>
            <p:cNvSpPr/>
            <p:nvPr/>
          </p:nvSpPr>
          <p:spPr>
            <a:xfrm>
              <a:off x="0" y="0"/>
              <a:ext cx="1784623" cy="881868"/>
            </a:xfrm>
            <a:custGeom>
              <a:avLst/>
              <a:gdLst/>
              <a:ahLst/>
              <a:cxnLst/>
              <a:rect l="l" t="t" r="r" b="b"/>
              <a:pathLst>
                <a:path w="1784623" h="881868">
                  <a:moveTo>
                    <a:pt x="203200" y="0"/>
                  </a:moveTo>
                  <a:lnTo>
                    <a:pt x="1784623" y="0"/>
                  </a:lnTo>
                  <a:lnTo>
                    <a:pt x="1581423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t="-6831" b="-6831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04A9B636-5F73-4003-7172-EA8D93453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6" y="8051252"/>
            <a:ext cx="5347963" cy="2145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C2E6551-641D-6CB3-C0FF-22AC95395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96" y="5820914"/>
            <a:ext cx="9191203" cy="21327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887114" y="780895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8821251" y="329919"/>
            <a:ext cx="377642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798704">
            <a:off x="-2383319" y="-1177755"/>
            <a:ext cx="2856100" cy="5162136"/>
            <a:chOff x="0" y="0"/>
            <a:chExt cx="752224" cy="13595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98704">
            <a:off x="17623639" y="7009355"/>
            <a:ext cx="2856100" cy="5162136"/>
            <a:chOff x="0" y="0"/>
            <a:chExt cx="752224" cy="13595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305059" y="9141122"/>
            <a:ext cx="477121" cy="715681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782179" y="9141122"/>
            <a:ext cx="477121" cy="715681"/>
            <a:chOff x="0" y="0"/>
            <a:chExt cx="4064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305509" y="5563779"/>
            <a:ext cx="11235641" cy="2064502"/>
          </a:xfrm>
          <a:custGeom>
            <a:avLst/>
            <a:gdLst/>
            <a:ahLst/>
            <a:cxnLst/>
            <a:rect l="l" t="t" r="r" b="b"/>
            <a:pathLst>
              <a:path w="14879291" h="2064502">
                <a:moveTo>
                  <a:pt x="0" y="0"/>
                </a:moveTo>
                <a:lnTo>
                  <a:pt x="14879291" y="0"/>
                </a:lnTo>
                <a:lnTo>
                  <a:pt x="14879291" y="2064501"/>
                </a:lnTo>
                <a:lnTo>
                  <a:pt x="0" y="20645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300355" y="7777422"/>
            <a:ext cx="8310246" cy="2250899"/>
          </a:xfrm>
          <a:custGeom>
            <a:avLst/>
            <a:gdLst/>
            <a:ahLst/>
            <a:cxnLst/>
            <a:rect l="l" t="t" r="r" b="b"/>
            <a:pathLst>
              <a:path w="11237547" h="2250899">
                <a:moveTo>
                  <a:pt x="0" y="0"/>
                </a:moveTo>
                <a:lnTo>
                  <a:pt x="11237547" y="0"/>
                </a:lnTo>
                <a:lnTo>
                  <a:pt x="11237547" y="2250900"/>
                </a:lnTo>
                <a:lnTo>
                  <a:pt x="0" y="22509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5109" b="-63959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8" name="TextBox 18"/>
          <p:cNvSpPr txBox="1"/>
          <p:nvPr/>
        </p:nvSpPr>
        <p:spPr>
          <a:xfrm>
            <a:off x="15184799" y="526895"/>
            <a:ext cx="2957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4120" y="799945"/>
            <a:ext cx="9533520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6"/>
              </a:lnSpc>
              <a:spcBef>
                <a:spcPct val="0"/>
              </a:spcBef>
            </a:pPr>
            <a:r>
              <a:rPr lang="en-US" sz="4015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QUERY 3 – MILESTONES FOR "OCEANVIEW VILLAS" PROJECT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36035" y="2151629"/>
            <a:ext cx="13884912" cy="3263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52"/>
              </a:lnSpc>
            </a:pPr>
            <a:r>
              <a:rPr lang="en-US" sz="3071" b="1" spc="30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•A subquery identifies the Project_id of "Oceanview Villas."</a:t>
            </a:r>
          </a:p>
          <a:p>
            <a:pPr algn="l">
              <a:lnSpc>
                <a:spcPts val="5652"/>
              </a:lnSpc>
            </a:pPr>
            <a:endParaRPr lang="en-US" sz="3071" b="1" spc="30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5652"/>
              </a:lnSpc>
            </a:pPr>
            <a:r>
              <a:rPr lang="en-US" sz="3071" b="1" spc="30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•The main query selects all milestones related to this project_id, including the milestone name and date.</a:t>
            </a:r>
          </a:p>
          <a:p>
            <a:pPr algn="l">
              <a:lnSpc>
                <a:spcPts val="3156"/>
              </a:lnSpc>
            </a:pPr>
            <a:endParaRPr lang="en-US" sz="3071" b="1" spc="30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0DEBC25-62AB-02BD-0E5E-974DBFD1AE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226" y="5033119"/>
            <a:ext cx="5908706" cy="403761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767197" y="593570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8821251" y="329919"/>
            <a:ext cx="377642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798704">
            <a:off x="-2383319" y="-1177755"/>
            <a:ext cx="2856100" cy="5162136"/>
            <a:chOff x="0" y="0"/>
            <a:chExt cx="752224" cy="13595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798704">
            <a:off x="17623639" y="7009355"/>
            <a:ext cx="2856100" cy="5162136"/>
            <a:chOff x="0" y="0"/>
            <a:chExt cx="752224" cy="13595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52224" cy="1359575"/>
            </a:xfrm>
            <a:custGeom>
              <a:avLst/>
              <a:gdLst/>
              <a:ahLst/>
              <a:cxnLst/>
              <a:rect l="l" t="t" r="r" b="b"/>
              <a:pathLst>
                <a:path w="752224" h="1359575">
                  <a:moveTo>
                    <a:pt x="0" y="0"/>
                  </a:moveTo>
                  <a:lnTo>
                    <a:pt x="752224" y="0"/>
                  </a:lnTo>
                  <a:lnTo>
                    <a:pt x="752224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752224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6305059" y="9141122"/>
            <a:ext cx="477121" cy="715681"/>
            <a:chOff x="0" y="0"/>
            <a:chExt cx="406400" cy="609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782179" y="9141122"/>
            <a:ext cx="477121" cy="715681"/>
            <a:chOff x="0" y="0"/>
            <a:chExt cx="406400" cy="6096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09600" y="2120103"/>
            <a:ext cx="13884912" cy="3372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36"/>
              </a:lnSpc>
            </a:pPr>
            <a:r>
              <a:rPr lang="en-US" sz="3171" b="1" spc="31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•Filters projects that were marked as "Completed" in 2021.</a:t>
            </a:r>
          </a:p>
          <a:p>
            <a:pPr algn="l">
              <a:lnSpc>
                <a:spcPts val="5836"/>
              </a:lnSpc>
            </a:pPr>
            <a:endParaRPr lang="en-US" sz="3171" b="1" spc="310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5836"/>
              </a:lnSpc>
            </a:pPr>
            <a:r>
              <a:rPr lang="en-US" sz="3171" b="1" spc="310" dirty="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•Uses DISTINCT to avoid duplicate contractor entries.</a:t>
            </a:r>
          </a:p>
          <a:p>
            <a:pPr algn="l">
              <a:lnSpc>
                <a:spcPts val="5652"/>
              </a:lnSpc>
            </a:pPr>
            <a:endParaRPr lang="en-US" sz="3171" b="1" spc="310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3156"/>
              </a:lnSpc>
            </a:pPr>
            <a:endParaRPr lang="en-US" sz="3171" b="1" spc="310" dirty="0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804120" y="5173800"/>
            <a:ext cx="9467669" cy="2049234"/>
          </a:xfrm>
          <a:custGeom>
            <a:avLst/>
            <a:gdLst/>
            <a:ahLst/>
            <a:cxnLst/>
            <a:rect l="l" t="t" r="r" b="b"/>
            <a:pathLst>
              <a:path w="9467669" h="2049234">
                <a:moveTo>
                  <a:pt x="0" y="0"/>
                </a:moveTo>
                <a:lnTo>
                  <a:pt x="9467669" y="0"/>
                </a:lnTo>
                <a:lnTo>
                  <a:pt x="9467669" y="2049233"/>
                </a:lnTo>
                <a:lnTo>
                  <a:pt x="0" y="20492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9471" b="-22813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804120" y="7809460"/>
            <a:ext cx="11218578" cy="2147621"/>
          </a:xfrm>
          <a:custGeom>
            <a:avLst/>
            <a:gdLst/>
            <a:ahLst/>
            <a:cxnLst/>
            <a:rect l="l" t="t" r="r" b="b"/>
            <a:pathLst>
              <a:path w="11218578" h="2147621">
                <a:moveTo>
                  <a:pt x="0" y="0"/>
                </a:moveTo>
                <a:lnTo>
                  <a:pt x="11218578" y="0"/>
                </a:lnTo>
                <a:lnTo>
                  <a:pt x="11218578" y="2147622"/>
                </a:lnTo>
                <a:lnTo>
                  <a:pt x="0" y="2147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53877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9" name="TextBox 19"/>
          <p:cNvSpPr txBox="1"/>
          <p:nvPr/>
        </p:nvSpPr>
        <p:spPr>
          <a:xfrm>
            <a:off x="15064883" y="339570"/>
            <a:ext cx="295747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04120" y="799945"/>
            <a:ext cx="9533520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6"/>
              </a:lnSpc>
              <a:spcBef>
                <a:spcPct val="0"/>
              </a:spcBef>
            </a:pPr>
            <a:r>
              <a:rPr lang="en-US" sz="4015" dirty="0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QUERY 4 – CONTRACTORS FOR PROJECTS COMPLETED IN 2021</a:t>
            </a:r>
          </a:p>
        </p:txBody>
      </p:sp>
      <p:grpSp>
        <p:nvGrpSpPr>
          <p:cNvPr id="23" name="Group 2">
            <a:extLst>
              <a:ext uri="{FF2B5EF4-FFF2-40B4-BE49-F238E27FC236}">
                <a16:creationId xmlns:a16="http://schemas.microsoft.com/office/drawing/2014/main" id="{F294AF81-26CE-7B8B-79FE-F0A89AB39BD6}"/>
              </a:ext>
            </a:extLst>
          </p:cNvPr>
          <p:cNvGrpSpPr/>
          <p:nvPr/>
        </p:nvGrpSpPr>
        <p:grpSpPr>
          <a:xfrm>
            <a:off x="12623602" y="3677878"/>
            <a:ext cx="6915931" cy="3803382"/>
            <a:chOff x="0" y="0"/>
            <a:chExt cx="2614027" cy="1437571"/>
          </a:xfrm>
        </p:grpSpPr>
        <p:sp>
          <p:nvSpPr>
            <p:cNvPr id="24" name="Freeform 3">
              <a:extLst>
                <a:ext uri="{FF2B5EF4-FFF2-40B4-BE49-F238E27FC236}">
                  <a16:creationId xmlns:a16="http://schemas.microsoft.com/office/drawing/2014/main" id="{3A506463-7C44-E1C0-09C1-E7FE6230BE66}"/>
                </a:ext>
              </a:extLst>
            </p:cNvPr>
            <p:cNvSpPr/>
            <p:nvPr/>
          </p:nvSpPr>
          <p:spPr>
            <a:xfrm>
              <a:off x="0" y="0"/>
              <a:ext cx="2614027" cy="1437571"/>
            </a:xfrm>
            <a:custGeom>
              <a:avLst/>
              <a:gdLst/>
              <a:ahLst/>
              <a:cxnLst/>
              <a:rect l="l" t="t" r="r" b="b"/>
              <a:pathLst>
                <a:path w="2614027" h="1437571">
                  <a:moveTo>
                    <a:pt x="203200" y="0"/>
                  </a:moveTo>
                  <a:lnTo>
                    <a:pt x="2614027" y="0"/>
                  </a:lnTo>
                  <a:lnTo>
                    <a:pt x="2410827" y="1437571"/>
                  </a:lnTo>
                  <a:lnTo>
                    <a:pt x="0" y="1437571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4"/>
              <a:stretch>
                <a:fillRect t="-1255" b="-1255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2E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467044" y="1114425"/>
            <a:ext cx="6858128" cy="1418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959"/>
              </a:lnSpc>
              <a:spcBef>
                <a:spcPct val="0"/>
              </a:spcBef>
            </a:pPr>
            <a:r>
              <a:rPr lang="en-US" sz="9873">
                <a:solidFill>
                  <a:srgbClr val="FFB000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grpSp>
        <p:nvGrpSpPr>
          <p:cNvPr id="5" name="Group 5"/>
          <p:cNvGrpSpPr/>
          <p:nvPr/>
        </p:nvGrpSpPr>
        <p:grpSpPr>
          <a:xfrm rot="798704">
            <a:off x="-1173552" y="-711945"/>
            <a:ext cx="1772558" cy="5162136"/>
            <a:chOff x="0" y="0"/>
            <a:chExt cx="466846" cy="13595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66846" cy="1359575"/>
            </a:xfrm>
            <a:custGeom>
              <a:avLst/>
              <a:gdLst/>
              <a:ahLst/>
              <a:cxnLst/>
              <a:rect l="l" t="t" r="r" b="b"/>
              <a:pathLst>
                <a:path w="466846" h="1359575">
                  <a:moveTo>
                    <a:pt x="0" y="0"/>
                  </a:moveTo>
                  <a:lnTo>
                    <a:pt x="466846" y="0"/>
                  </a:lnTo>
                  <a:lnTo>
                    <a:pt x="466846" y="1359575"/>
                  </a:lnTo>
                  <a:lnTo>
                    <a:pt x="0" y="1359575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66846" cy="13976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798704">
            <a:off x="17660026" y="6697536"/>
            <a:ext cx="2856100" cy="5478201"/>
            <a:chOff x="0" y="0"/>
            <a:chExt cx="752224" cy="144281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2224" cy="1442818"/>
            </a:xfrm>
            <a:custGeom>
              <a:avLst/>
              <a:gdLst/>
              <a:ahLst/>
              <a:cxnLst/>
              <a:rect l="l" t="t" r="r" b="b"/>
              <a:pathLst>
                <a:path w="752224" h="1442818">
                  <a:moveTo>
                    <a:pt x="0" y="0"/>
                  </a:moveTo>
                  <a:lnTo>
                    <a:pt x="752224" y="0"/>
                  </a:lnTo>
                  <a:lnTo>
                    <a:pt x="752224" y="1442818"/>
                  </a:lnTo>
                  <a:lnTo>
                    <a:pt x="0" y="1442818"/>
                  </a:lnTo>
                  <a:close/>
                </a:path>
              </a:pathLst>
            </a:custGeom>
            <a:solidFill>
              <a:srgbClr val="FF99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52224" cy="14809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84867" y="1028700"/>
            <a:ext cx="477121" cy="715681"/>
            <a:chOff x="0" y="0"/>
            <a:chExt cx="406400" cy="609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69481" y="1028700"/>
            <a:ext cx="477121" cy="715681"/>
            <a:chOff x="0" y="0"/>
            <a:chExt cx="406400" cy="6096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167769" y="3311714"/>
            <a:ext cx="477121" cy="715681"/>
            <a:chOff x="0" y="0"/>
            <a:chExt cx="4064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014725" y="3293670"/>
            <a:ext cx="489150" cy="733725"/>
            <a:chOff x="0" y="0"/>
            <a:chExt cx="406400" cy="6096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6590599" y="3311714"/>
            <a:ext cx="477121" cy="715681"/>
            <a:chOff x="0" y="0"/>
            <a:chExt cx="406400" cy="6096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101600" y="0"/>
              <a:ext cx="203200" cy="609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1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658048" y="3162301"/>
            <a:ext cx="10771952" cy="7431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11"/>
              </a:lnSpc>
            </a:pPr>
            <a:endParaRPr lang="en-US" sz="2301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3911"/>
              </a:lnSpc>
            </a:pPr>
            <a:r>
              <a:rPr lang="en-US" sz="3200" b="1" dirty="0">
                <a:solidFill>
                  <a:srgbClr val="FFC000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•The SQL queries demonstrated are crucial for efficient management and tracking of construction projects.</a:t>
            </a:r>
          </a:p>
          <a:p>
            <a:pPr algn="l">
              <a:lnSpc>
                <a:spcPts val="3911"/>
              </a:lnSpc>
            </a:pPr>
            <a:endParaRPr lang="en-US" sz="2301" b="1" dirty="0">
              <a:solidFill>
                <a:srgbClr val="FFC000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3911"/>
              </a:lnSpc>
            </a:pPr>
            <a:r>
              <a:rPr lang="en-US" sz="2301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•By querying specific details—like active projects, personnel assignments, total spending, project milestones, and contractor involvement.</a:t>
            </a:r>
          </a:p>
          <a:p>
            <a:pPr algn="l">
              <a:lnSpc>
                <a:spcPts val="3911"/>
              </a:lnSpc>
            </a:pPr>
            <a:endParaRPr lang="en-US" sz="2301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3911"/>
              </a:lnSpc>
            </a:pPr>
            <a:r>
              <a:rPr lang="en-US" sz="2301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•Key Takeaways:</a:t>
            </a:r>
          </a:p>
          <a:p>
            <a:pPr algn="l">
              <a:lnSpc>
                <a:spcPts val="3911"/>
              </a:lnSpc>
            </a:pPr>
            <a:r>
              <a:rPr lang="en-US" sz="2301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•Efficiency: Quickly retrieve essential project information to support decision-making.</a:t>
            </a:r>
          </a:p>
          <a:p>
            <a:pPr algn="l">
              <a:lnSpc>
                <a:spcPts val="3911"/>
              </a:lnSpc>
            </a:pPr>
            <a:endParaRPr lang="en-US" sz="2301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3911"/>
              </a:lnSpc>
            </a:pPr>
            <a:r>
              <a:rPr lang="en-US" sz="2301" b="1" dirty="0">
                <a:solidFill>
                  <a:srgbClr val="FFFFFF">
                    <a:alpha val="80000"/>
                  </a:srgbClr>
                </a:solidFill>
                <a:latin typeface="Roboto Bold"/>
                <a:ea typeface="Roboto Bold"/>
                <a:cs typeface="Roboto Bold"/>
                <a:sym typeface="Roboto Bold"/>
              </a:rPr>
              <a:t>•Cost Management: Track budgets and actual spending to ensure financial control.</a:t>
            </a:r>
          </a:p>
          <a:p>
            <a:pPr algn="l">
              <a:lnSpc>
                <a:spcPts val="3911"/>
              </a:lnSpc>
            </a:pPr>
            <a:endParaRPr lang="en-US" sz="2301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0" lvl="0" indent="0" algn="l">
              <a:lnSpc>
                <a:spcPts val="3911"/>
              </a:lnSpc>
              <a:spcBef>
                <a:spcPct val="0"/>
              </a:spcBef>
            </a:pPr>
            <a:endParaRPr lang="en-US" sz="2301" b="1" dirty="0">
              <a:solidFill>
                <a:srgbClr val="FFFFFF">
                  <a:alpha val="80000"/>
                </a:srgbClr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27" name="AutoShape 27"/>
          <p:cNvSpPr/>
          <p:nvPr/>
        </p:nvSpPr>
        <p:spPr>
          <a:xfrm>
            <a:off x="14488096" y="641350"/>
            <a:ext cx="595371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TextBox 28"/>
          <p:cNvSpPr txBox="1"/>
          <p:nvPr/>
        </p:nvSpPr>
        <p:spPr>
          <a:xfrm>
            <a:off x="15242931" y="452045"/>
            <a:ext cx="26953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Adarsh Pandey</a:t>
            </a:r>
          </a:p>
        </p:txBody>
      </p:sp>
      <p:sp>
        <p:nvSpPr>
          <p:cNvPr id="29" name="AutoShape 29"/>
          <p:cNvSpPr/>
          <p:nvPr/>
        </p:nvSpPr>
        <p:spPr>
          <a:xfrm>
            <a:off x="4487602" y="622300"/>
            <a:ext cx="3775668" cy="0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0" name="Group 4">
            <a:extLst>
              <a:ext uri="{FF2B5EF4-FFF2-40B4-BE49-F238E27FC236}">
                <a16:creationId xmlns:a16="http://schemas.microsoft.com/office/drawing/2014/main" id="{E26F756B-563C-A2F4-844B-3A1FAD75B214}"/>
              </a:ext>
            </a:extLst>
          </p:cNvPr>
          <p:cNvGrpSpPr/>
          <p:nvPr/>
        </p:nvGrpSpPr>
        <p:grpSpPr>
          <a:xfrm>
            <a:off x="11104185" y="1869123"/>
            <a:ext cx="7363191" cy="7988882"/>
            <a:chOff x="0" y="0"/>
            <a:chExt cx="812800" cy="881868"/>
          </a:xfrm>
        </p:grpSpPr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E8B2A4D-6394-7EC8-CC9C-14123843EEBE}"/>
                </a:ext>
              </a:extLst>
            </p:cNvPr>
            <p:cNvSpPr/>
            <p:nvPr/>
          </p:nvSpPr>
          <p:spPr>
            <a:xfrm>
              <a:off x="0" y="0"/>
              <a:ext cx="812800" cy="881868"/>
            </a:xfrm>
            <a:custGeom>
              <a:avLst/>
              <a:gdLst/>
              <a:ahLst/>
              <a:cxnLst/>
              <a:rect l="l" t="t" r="r" b="b"/>
              <a:pathLst>
                <a:path w="812800" h="881868">
                  <a:moveTo>
                    <a:pt x="203200" y="0"/>
                  </a:moveTo>
                  <a:lnTo>
                    <a:pt x="812800" y="0"/>
                  </a:lnTo>
                  <a:lnTo>
                    <a:pt x="609600" y="881868"/>
                  </a:lnTo>
                  <a:lnTo>
                    <a:pt x="0" y="881868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22331" r="-22331"/>
              </a:stretch>
            </a:blipFill>
            <a:ln w="200025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>
        <p:split orient="vert"/>
      </p:transition>
    </mc:Choice>
    <mc:Fallback xmlns="">
      <p:transition advClick="0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458</Words>
  <Application>Microsoft Office PowerPoint</Application>
  <PresentationFormat>Custom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Roboto</vt:lpstr>
      <vt:lpstr>Roboto Bold</vt:lpstr>
      <vt:lpstr>Arial</vt:lpstr>
      <vt:lpstr>Calibri</vt:lpstr>
      <vt:lpstr>Anton</vt:lpstr>
      <vt:lpstr>Poppins Semi-Bold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construction</dc:title>
  <cp:lastModifiedBy>Adarsh Pandey</cp:lastModifiedBy>
  <cp:revision>1</cp:revision>
  <dcterms:created xsi:type="dcterms:W3CDTF">2006-08-16T00:00:00Z</dcterms:created>
  <dcterms:modified xsi:type="dcterms:W3CDTF">2024-11-30T08:12:13Z</dcterms:modified>
  <dc:identifier>DAGXkh-N5kE</dc:identifier>
</cp:coreProperties>
</file>

<file path=docProps/thumbnail.jpeg>
</file>